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7" r:id="rId2"/>
    <p:sldId id="271" r:id="rId3"/>
    <p:sldId id="272" r:id="rId4"/>
    <p:sldId id="273" r:id="rId5"/>
    <p:sldId id="274" r:id="rId6"/>
    <p:sldId id="275" r:id="rId7"/>
  </p:sldIdLst>
  <p:sldSz cx="12192000" cy="6858000"/>
  <p:notesSz cx="6858000" cy="9144000"/>
  <p:custDataLst>
    <p:tags r:id="rId8"/>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7" autoAdjust="0"/>
    <p:restoredTop sz="94660"/>
  </p:normalViewPr>
  <p:slideViewPr>
    <p:cSldViewPr snapToGrid="0">
      <p:cViewPr varScale="1">
        <p:scale>
          <a:sx n="114" d="100"/>
          <a:sy n="114" d="100"/>
        </p:scale>
        <p:origin x="474" y="102"/>
      </p:cViewPr>
      <p:guideLst/>
    </p:cSldViewPr>
  </p:slideViewPr>
  <p:notesTextViewPr>
    <p:cViewPr>
      <p:scale>
        <a:sx n="1" d="1"/>
        <a:sy n="1" d="1"/>
      </p:scale>
      <p:origin x="0" y="0"/>
    </p:cViewPr>
  </p:notesTextViewPr>
  <p:notesViewPr>
    <p:cSldViewPr>
      <p:cViewPr>
        <p:scale>
          <a:sx n="66" d="100"/>
          <a:sy n="66" d="100"/>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gs" Target="tags/tag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3" Type="http://schemas.openxmlformats.org/officeDocument/2006/relationships/hyperlink" Target="http://bit.ly/2Tynxth" TargetMode="External"/><Relationship Id="rId2" Type="http://schemas.openxmlformats.org/officeDocument/2006/relationships/image" Target="../media/image1.png"/><Relationship Id="rId1" Type="http://schemas.openxmlformats.org/officeDocument/2006/relationships/slideMaster" Target="../slideMasters/slideMaster1.xml"/><Relationship Id="rId5" Type="http://schemas.openxmlformats.org/officeDocument/2006/relationships/hyperlink" Target="http://bit.ly/2TtBDfr" TargetMode="External"/><Relationship Id="rId4" Type="http://schemas.openxmlformats.org/officeDocument/2006/relationships/hyperlink" Target="http://bit.ly/2TyoMsr" TargetMode="External"/></Relationships>
</file>

<file path=ppt/slideLayouts/_rels/slideLayout2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OPENING TITLE" type="title">
  <p:cSld name="OPENING TITLE">
    <p:bg>
      <p:bgPr>
        <a:solidFill>
          <a:schemeClr val="accent4"/>
        </a:solidFill>
        <a:effectLst/>
      </p:bgPr>
    </p:bg>
    <p:spTree>
      <p:nvGrpSpPr>
        <p:cNvPr id="1" name="Shape 9"/>
        <p:cNvGrpSpPr/>
        <p:nvPr/>
      </p:nvGrpSpPr>
      <p:grpSpPr>
        <a:xfrm>
          <a:off x="0" y="0"/>
          <a:ext cx="0" cy="0"/>
          <a:chOff x="0" y="0"/>
          <a:chExt cx="0" cy="0"/>
        </a:xfrm>
      </p:grpSpPr>
      <p:pic>
        <p:nvPicPr>
          <p:cNvPr id="10" name="Google Shape;10;p2"/>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1" name="Google Shape;11;p2"/>
          <p:cNvSpPr txBox="1">
            <a:spLocks noGrp="1"/>
          </p:cNvSpPr>
          <p:nvPr>
            <p:ph type="ctrTitle"/>
          </p:nvPr>
        </p:nvSpPr>
        <p:spPr>
          <a:xfrm>
            <a:off x="1501200" y="2711633"/>
            <a:ext cx="9189600" cy="2736800"/>
          </a:xfrm>
          <a:prstGeom prst="rect">
            <a:avLst/>
          </a:prstGeom>
        </p:spPr>
        <p:txBody>
          <a:bodyPr spcFirstLastPara="1" wrap="square" lIns="91425" tIns="91425" rIns="91425" bIns="91425" anchor="b" anchorCtr="0">
            <a:noAutofit/>
          </a:bodyPr>
          <a:lstStyle>
            <a:lvl1pPr lvl="0" algn="ctr">
              <a:spcBef>
                <a:spcPct val="0"/>
              </a:spcBef>
              <a:spcAft>
                <a:spcPct val="0"/>
              </a:spcAft>
              <a:buClr>
                <a:schemeClr val="dk2"/>
              </a:buClr>
              <a:buSzPts val="7200"/>
              <a:buFont typeface="Anton"/>
              <a:buNone/>
              <a:defRPr sz="9600">
                <a:solidFill>
                  <a:schemeClr val="dk2"/>
                </a:solidFill>
                <a:latin typeface="Anton"/>
                <a:ea typeface="Anton"/>
                <a:cs typeface="Anton"/>
                <a:sym typeface="Anton"/>
              </a:defRPr>
            </a:lvl1pPr>
            <a:lvl2pPr lvl="1" algn="ctr">
              <a:spcBef>
                <a:spcPct val="0"/>
              </a:spcBef>
              <a:spcAft>
                <a:spcPct val="0"/>
              </a:spcAft>
              <a:buClr>
                <a:schemeClr val="dk2"/>
              </a:buClr>
              <a:buSzPts val="5200"/>
              <a:buFont typeface="Anton"/>
              <a:buNone/>
              <a:defRPr sz="6933">
                <a:solidFill>
                  <a:schemeClr val="dk2"/>
                </a:solidFill>
                <a:latin typeface="Anton"/>
                <a:ea typeface="Anton"/>
                <a:cs typeface="Anton"/>
                <a:sym typeface="Anton"/>
              </a:defRPr>
            </a:lvl2pPr>
            <a:lvl3pPr lvl="2" algn="ctr">
              <a:spcBef>
                <a:spcPct val="0"/>
              </a:spcBef>
              <a:spcAft>
                <a:spcPct val="0"/>
              </a:spcAft>
              <a:buClr>
                <a:schemeClr val="dk2"/>
              </a:buClr>
              <a:buSzPts val="5200"/>
              <a:buFont typeface="Anton"/>
              <a:buNone/>
              <a:defRPr sz="6933">
                <a:solidFill>
                  <a:schemeClr val="dk2"/>
                </a:solidFill>
                <a:latin typeface="Anton"/>
                <a:ea typeface="Anton"/>
                <a:cs typeface="Anton"/>
                <a:sym typeface="Anton"/>
              </a:defRPr>
            </a:lvl3pPr>
            <a:lvl4pPr lvl="3" algn="ctr">
              <a:spcBef>
                <a:spcPct val="0"/>
              </a:spcBef>
              <a:spcAft>
                <a:spcPct val="0"/>
              </a:spcAft>
              <a:buClr>
                <a:schemeClr val="dk2"/>
              </a:buClr>
              <a:buSzPts val="5200"/>
              <a:buFont typeface="Anton"/>
              <a:buNone/>
              <a:defRPr sz="6933">
                <a:solidFill>
                  <a:schemeClr val="dk2"/>
                </a:solidFill>
                <a:latin typeface="Anton"/>
                <a:ea typeface="Anton"/>
                <a:cs typeface="Anton"/>
                <a:sym typeface="Anton"/>
              </a:defRPr>
            </a:lvl4pPr>
            <a:lvl5pPr lvl="4" algn="ctr">
              <a:spcBef>
                <a:spcPct val="0"/>
              </a:spcBef>
              <a:spcAft>
                <a:spcPct val="0"/>
              </a:spcAft>
              <a:buClr>
                <a:schemeClr val="dk2"/>
              </a:buClr>
              <a:buSzPts val="5200"/>
              <a:buFont typeface="Anton"/>
              <a:buNone/>
              <a:defRPr sz="6933">
                <a:solidFill>
                  <a:schemeClr val="dk2"/>
                </a:solidFill>
                <a:latin typeface="Anton"/>
                <a:ea typeface="Anton"/>
                <a:cs typeface="Anton"/>
                <a:sym typeface="Anton"/>
              </a:defRPr>
            </a:lvl5pPr>
            <a:lvl6pPr lvl="5" algn="ctr">
              <a:spcBef>
                <a:spcPct val="0"/>
              </a:spcBef>
              <a:spcAft>
                <a:spcPct val="0"/>
              </a:spcAft>
              <a:buClr>
                <a:schemeClr val="dk2"/>
              </a:buClr>
              <a:buSzPts val="5200"/>
              <a:buFont typeface="Anton"/>
              <a:buNone/>
              <a:defRPr sz="6933">
                <a:solidFill>
                  <a:schemeClr val="dk2"/>
                </a:solidFill>
                <a:latin typeface="Anton"/>
                <a:ea typeface="Anton"/>
                <a:cs typeface="Anton"/>
                <a:sym typeface="Anton"/>
              </a:defRPr>
            </a:lvl6pPr>
            <a:lvl7pPr lvl="6" algn="ctr">
              <a:spcBef>
                <a:spcPct val="0"/>
              </a:spcBef>
              <a:spcAft>
                <a:spcPct val="0"/>
              </a:spcAft>
              <a:buClr>
                <a:schemeClr val="dk2"/>
              </a:buClr>
              <a:buSzPts val="5200"/>
              <a:buFont typeface="Anton"/>
              <a:buNone/>
              <a:defRPr sz="6933">
                <a:solidFill>
                  <a:schemeClr val="dk2"/>
                </a:solidFill>
                <a:latin typeface="Anton"/>
                <a:ea typeface="Anton"/>
                <a:cs typeface="Anton"/>
                <a:sym typeface="Anton"/>
              </a:defRPr>
            </a:lvl7pPr>
            <a:lvl8pPr lvl="7" algn="ctr">
              <a:spcBef>
                <a:spcPct val="0"/>
              </a:spcBef>
              <a:spcAft>
                <a:spcPct val="0"/>
              </a:spcAft>
              <a:buClr>
                <a:schemeClr val="dk2"/>
              </a:buClr>
              <a:buSzPts val="5200"/>
              <a:buFont typeface="Anton"/>
              <a:buNone/>
              <a:defRPr sz="6933">
                <a:solidFill>
                  <a:schemeClr val="dk2"/>
                </a:solidFill>
                <a:latin typeface="Anton"/>
                <a:ea typeface="Anton"/>
                <a:cs typeface="Anton"/>
                <a:sym typeface="Anton"/>
              </a:defRPr>
            </a:lvl8pPr>
            <a:lvl9pPr lvl="8" algn="ctr">
              <a:spcBef>
                <a:spcPct val="0"/>
              </a:spcBef>
              <a:spcAft>
                <a:spcPct val="0"/>
              </a:spcAft>
              <a:buClr>
                <a:schemeClr val="dk2"/>
              </a:buClr>
              <a:buSzPts val="5200"/>
              <a:buFont typeface="Anton"/>
              <a:buNone/>
              <a:defRPr sz="6933">
                <a:solidFill>
                  <a:schemeClr val="dk2"/>
                </a:solidFill>
                <a:latin typeface="Anton"/>
                <a:ea typeface="Anton"/>
                <a:cs typeface="Anton"/>
                <a:sym typeface="Anton"/>
              </a:defRPr>
            </a:lvl9pPr>
          </a:lstStyle>
          <a:p>
            <a:endParaRPr/>
          </a:p>
        </p:txBody>
      </p:sp>
      <p:sp>
        <p:nvSpPr>
          <p:cNvPr id="12" name="Google Shape;12;p2"/>
          <p:cNvSpPr txBox="1">
            <a:spLocks noGrp="1"/>
          </p:cNvSpPr>
          <p:nvPr>
            <p:ph type="subTitle" idx="1"/>
          </p:nvPr>
        </p:nvSpPr>
        <p:spPr>
          <a:xfrm>
            <a:off x="3176400" y="5245233"/>
            <a:ext cx="5839200" cy="1056800"/>
          </a:xfrm>
          <a:prstGeom prst="rect">
            <a:avLst/>
          </a:prstGeom>
        </p:spPr>
        <p:txBody>
          <a:bodyPr spcFirstLastPara="1" wrap="square" lIns="91425" tIns="91425" rIns="91425" bIns="91425" anchor="t" anchorCtr="0">
            <a:noAutofit/>
          </a:bodyPr>
          <a:lstStyle>
            <a:lvl1pPr lvl="0" algn="ctr">
              <a:lnSpc>
                <a:spcPct val="100000"/>
              </a:lnSpc>
              <a:spcBef>
                <a:spcPct val="0"/>
              </a:spcBef>
              <a:spcAft>
                <a:spcPct val="0"/>
              </a:spcAft>
              <a:buClr>
                <a:schemeClr val="dk1"/>
              </a:buClr>
              <a:buSzPts val="1200"/>
              <a:buNone/>
              <a:defRPr sz="1600">
                <a:solidFill>
                  <a:schemeClr val="dk1"/>
                </a:solidFill>
              </a:defRPr>
            </a:lvl1pPr>
            <a:lvl2pPr lvl="1" algn="ctr">
              <a:lnSpc>
                <a:spcPct val="100000"/>
              </a:lnSpc>
              <a:spcBef>
                <a:spcPct val="0"/>
              </a:spcBef>
              <a:spcAft>
                <a:spcPct val="0"/>
              </a:spcAft>
              <a:buClr>
                <a:schemeClr val="dk1"/>
              </a:buClr>
              <a:buSzPts val="1000"/>
              <a:buNone/>
              <a:defRPr sz="1333">
                <a:solidFill>
                  <a:schemeClr val="dk1"/>
                </a:solidFill>
              </a:defRPr>
            </a:lvl2pPr>
            <a:lvl3pPr lvl="2" algn="ctr">
              <a:lnSpc>
                <a:spcPct val="100000"/>
              </a:lnSpc>
              <a:spcBef>
                <a:spcPct val="0"/>
              </a:spcBef>
              <a:spcAft>
                <a:spcPct val="0"/>
              </a:spcAft>
              <a:buClr>
                <a:schemeClr val="dk1"/>
              </a:buClr>
              <a:buSzPts val="1000"/>
              <a:buNone/>
              <a:defRPr sz="1333">
                <a:solidFill>
                  <a:schemeClr val="dk1"/>
                </a:solidFill>
              </a:defRPr>
            </a:lvl3pPr>
            <a:lvl4pPr lvl="3" algn="ctr">
              <a:lnSpc>
                <a:spcPct val="100000"/>
              </a:lnSpc>
              <a:spcBef>
                <a:spcPct val="0"/>
              </a:spcBef>
              <a:spcAft>
                <a:spcPct val="0"/>
              </a:spcAft>
              <a:buClr>
                <a:schemeClr val="dk1"/>
              </a:buClr>
              <a:buSzPts val="1000"/>
              <a:buNone/>
              <a:defRPr sz="1333">
                <a:solidFill>
                  <a:schemeClr val="dk1"/>
                </a:solidFill>
              </a:defRPr>
            </a:lvl4pPr>
            <a:lvl5pPr lvl="4" algn="ctr">
              <a:lnSpc>
                <a:spcPct val="100000"/>
              </a:lnSpc>
              <a:spcBef>
                <a:spcPct val="0"/>
              </a:spcBef>
              <a:spcAft>
                <a:spcPct val="0"/>
              </a:spcAft>
              <a:buClr>
                <a:schemeClr val="dk1"/>
              </a:buClr>
              <a:buSzPts val="1000"/>
              <a:buNone/>
              <a:defRPr sz="1333">
                <a:solidFill>
                  <a:schemeClr val="dk1"/>
                </a:solidFill>
              </a:defRPr>
            </a:lvl5pPr>
            <a:lvl6pPr lvl="5" algn="ctr">
              <a:lnSpc>
                <a:spcPct val="100000"/>
              </a:lnSpc>
              <a:spcBef>
                <a:spcPct val="0"/>
              </a:spcBef>
              <a:spcAft>
                <a:spcPct val="0"/>
              </a:spcAft>
              <a:buClr>
                <a:schemeClr val="dk1"/>
              </a:buClr>
              <a:buSzPts val="1000"/>
              <a:buNone/>
              <a:defRPr sz="1333">
                <a:solidFill>
                  <a:schemeClr val="dk1"/>
                </a:solidFill>
              </a:defRPr>
            </a:lvl6pPr>
            <a:lvl7pPr lvl="6" algn="ctr">
              <a:lnSpc>
                <a:spcPct val="100000"/>
              </a:lnSpc>
              <a:spcBef>
                <a:spcPct val="0"/>
              </a:spcBef>
              <a:spcAft>
                <a:spcPct val="0"/>
              </a:spcAft>
              <a:buClr>
                <a:schemeClr val="dk1"/>
              </a:buClr>
              <a:buSzPts val="1000"/>
              <a:buNone/>
              <a:defRPr sz="1333">
                <a:solidFill>
                  <a:schemeClr val="dk1"/>
                </a:solidFill>
              </a:defRPr>
            </a:lvl7pPr>
            <a:lvl8pPr lvl="7" algn="ctr">
              <a:lnSpc>
                <a:spcPct val="100000"/>
              </a:lnSpc>
              <a:spcBef>
                <a:spcPct val="0"/>
              </a:spcBef>
              <a:spcAft>
                <a:spcPct val="0"/>
              </a:spcAft>
              <a:buClr>
                <a:schemeClr val="dk1"/>
              </a:buClr>
              <a:buSzPts val="1000"/>
              <a:buNone/>
              <a:defRPr sz="1333">
                <a:solidFill>
                  <a:schemeClr val="dk1"/>
                </a:solidFill>
              </a:defRPr>
            </a:lvl8pPr>
            <a:lvl9pPr lvl="8" algn="ctr">
              <a:lnSpc>
                <a:spcPct val="100000"/>
              </a:lnSpc>
              <a:spcBef>
                <a:spcPct val="0"/>
              </a:spcBef>
              <a:spcAft>
                <a:spcPct val="0"/>
              </a:spcAft>
              <a:buClr>
                <a:schemeClr val="dk1"/>
              </a:buClr>
              <a:buSzPts val="1000"/>
              <a:buNone/>
              <a:defRPr sz="1333">
                <a:solidFill>
                  <a:schemeClr val="dk1"/>
                </a:solidFill>
              </a:defRPr>
            </a:lvl9pPr>
          </a:lstStyle>
          <a:p>
            <a:endParaRPr/>
          </a:p>
        </p:txBody>
      </p:sp>
    </p:spTree>
    <p:extLst>
      <p:ext uri="{BB962C8B-B14F-4D97-AF65-F5344CB8AC3E}">
        <p14:creationId xmlns:p14="http://schemas.microsoft.com/office/powerpoint/2010/main" val="335130294"/>
      </p:ext>
    </p:extLst>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TITLE + BIG NUMBERS">
  <p:cSld name="TITLE + BIG NUMBERS">
    <p:bg>
      <p:bgPr>
        <a:solidFill>
          <a:schemeClr val="accent2"/>
        </a:solidFill>
        <a:effectLst/>
      </p:bgPr>
    </p:bg>
    <p:spTree>
      <p:nvGrpSpPr>
        <p:cNvPr id="1" name="Shape 95"/>
        <p:cNvGrpSpPr/>
        <p:nvPr/>
      </p:nvGrpSpPr>
      <p:grpSpPr>
        <a:xfrm>
          <a:off x="0" y="0"/>
          <a:ext cx="0" cy="0"/>
          <a:chOff x="0" y="0"/>
          <a:chExt cx="0" cy="0"/>
        </a:xfrm>
      </p:grpSpPr>
      <p:pic>
        <p:nvPicPr>
          <p:cNvPr id="96" name="Google Shape;96;p14"/>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97" name="Google Shape;97;p14"/>
          <p:cNvSpPr txBox="1">
            <a:spLocks noGrp="1"/>
          </p:cNvSpPr>
          <p:nvPr>
            <p:ph type="title"/>
          </p:nvPr>
        </p:nvSpPr>
        <p:spPr>
          <a:xfrm>
            <a:off x="1195067" y="767200"/>
            <a:ext cx="2770400" cy="1122400"/>
          </a:xfrm>
          <a:prstGeom prst="rect">
            <a:avLst/>
          </a:prstGeom>
        </p:spPr>
        <p:txBody>
          <a:bodyPr spcFirstLastPara="1" wrap="square" lIns="91425" tIns="91425" rIns="91425" bIns="91425" anchor="t" anchorCtr="0">
            <a:noAutofit/>
          </a:bodyPr>
          <a:lstStyle>
            <a:lvl1pPr lvl="0"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cxnSp>
        <p:nvCxnSpPr>
          <p:cNvPr id="98" name="Google Shape;98;p14"/>
          <p:cNvCxnSpPr/>
          <p:nvPr/>
        </p:nvCxnSpPr>
        <p:spPr>
          <a:xfrm rot="10800000" flipH="1">
            <a:off x="841000" y="-46533"/>
            <a:ext cx="0" cy="6913200"/>
          </a:xfrm>
          <a:prstGeom prst="straightConnector1">
            <a:avLst/>
          </a:prstGeom>
          <a:noFill/>
          <a:ln w="9525" cap="flat" cmpd="sng">
            <a:solidFill>
              <a:schemeClr val="dk2"/>
            </a:solidFill>
            <a:prstDash val="dash"/>
            <a:round/>
            <a:headEnd type="none" w="med" len="med"/>
            <a:tailEnd type="none" w="med" len="med"/>
          </a:ln>
        </p:spPr>
      </p:cxnSp>
      <p:cxnSp>
        <p:nvCxnSpPr>
          <p:cNvPr id="99" name="Google Shape;99;p14"/>
          <p:cNvCxnSpPr/>
          <p:nvPr/>
        </p:nvCxnSpPr>
        <p:spPr>
          <a:xfrm rot="10800000" flipH="1">
            <a:off x="11309500" y="-27600"/>
            <a:ext cx="0" cy="6913200"/>
          </a:xfrm>
          <a:prstGeom prst="straightConnector1">
            <a:avLst/>
          </a:prstGeom>
          <a:noFill/>
          <a:ln w="9525" cap="flat" cmpd="sng">
            <a:solidFill>
              <a:schemeClr val="dk2"/>
            </a:solidFill>
            <a:prstDash val="dash"/>
            <a:round/>
            <a:headEnd type="none" w="med" len="med"/>
            <a:tailEnd type="none" w="med" len="med"/>
          </a:ln>
        </p:spPr>
      </p:cxnSp>
      <p:sp>
        <p:nvSpPr>
          <p:cNvPr id="100" name="Google Shape;100;p14"/>
          <p:cNvSpPr txBox="1">
            <a:spLocks noGrp="1"/>
          </p:cNvSpPr>
          <p:nvPr>
            <p:ph type="title" idx="2" hasCustomPrompt="1"/>
          </p:nvPr>
        </p:nvSpPr>
        <p:spPr>
          <a:xfrm>
            <a:off x="6589615" y="1025445"/>
            <a:ext cx="2870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4000"/>
              <a:buNone/>
              <a:defRPr sz="5333">
                <a:solidFill>
                  <a:schemeClr val="dk2"/>
                </a:solidFill>
              </a:defRPr>
            </a:lvl1pPr>
            <a:lvl2pPr lvl="1" algn="ctr" rtl="0">
              <a:spcBef>
                <a:spcPct val="0"/>
              </a:spcBef>
              <a:spcAft>
                <a:spcPct val="0"/>
              </a:spcAft>
              <a:buClr>
                <a:schemeClr val="dk2"/>
              </a:buClr>
              <a:buSzPts val="4000"/>
              <a:buNone/>
              <a:defRPr sz="5333">
                <a:solidFill>
                  <a:schemeClr val="dk2"/>
                </a:solidFill>
              </a:defRPr>
            </a:lvl2pPr>
            <a:lvl3pPr lvl="2" algn="ctr" rtl="0">
              <a:spcBef>
                <a:spcPct val="0"/>
              </a:spcBef>
              <a:spcAft>
                <a:spcPct val="0"/>
              </a:spcAft>
              <a:buClr>
                <a:schemeClr val="dk2"/>
              </a:buClr>
              <a:buSzPts val="4000"/>
              <a:buNone/>
              <a:defRPr sz="5333">
                <a:solidFill>
                  <a:schemeClr val="dk2"/>
                </a:solidFill>
              </a:defRPr>
            </a:lvl3pPr>
            <a:lvl4pPr lvl="3" algn="ctr" rtl="0">
              <a:spcBef>
                <a:spcPct val="0"/>
              </a:spcBef>
              <a:spcAft>
                <a:spcPct val="0"/>
              </a:spcAft>
              <a:buClr>
                <a:schemeClr val="dk2"/>
              </a:buClr>
              <a:buSzPts val="4000"/>
              <a:buNone/>
              <a:defRPr sz="5333">
                <a:solidFill>
                  <a:schemeClr val="dk2"/>
                </a:solidFill>
              </a:defRPr>
            </a:lvl4pPr>
            <a:lvl5pPr lvl="4" algn="ctr" rtl="0">
              <a:spcBef>
                <a:spcPct val="0"/>
              </a:spcBef>
              <a:spcAft>
                <a:spcPct val="0"/>
              </a:spcAft>
              <a:buClr>
                <a:schemeClr val="dk2"/>
              </a:buClr>
              <a:buSzPts val="4000"/>
              <a:buNone/>
              <a:defRPr sz="5333">
                <a:solidFill>
                  <a:schemeClr val="dk2"/>
                </a:solidFill>
              </a:defRPr>
            </a:lvl5pPr>
            <a:lvl6pPr lvl="5" algn="ctr" rtl="0">
              <a:spcBef>
                <a:spcPct val="0"/>
              </a:spcBef>
              <a:spcAft>
                <a:spcPct val="0"/>
              </a:spcAft>
              <a:buClr>
                <a:schemeClr val="dk2"/>
              </a:buClr>
              <a:buSzPts val="4000"/>
              <a:buNone/>
              <a:defRPr sz="5333">
                <a:solidFill>
                  <a:schemeClr val="dk2"/>
                </a:solidFill>
              </a:defRPr>
            </a:lvl6pPr>
            <a:lvl7pPr lvl="6" algn="ctr" rtl="0">
              <a:spcBef>
                <a:spcPct val="0"/>
              </a:spcBef>
              <a:spcAft>
                <a:spcPct val="0"/>
              </a:spcAft>
              <a:buClr>
                <a:schemeClr val="dk2"/>
              </a:buClr>
              <a:buSzPts val="4000"/>
              <a:buNone/>
              <a:defRPr sz="5333">
                <a:solidFill>
                  <a:schemeClr val="dk2"/>
                </a:solidFill>
              </a:defRPr>
            </a:lvl7pPr>
            <a:lvl8pPr lvl="7" algn="ctr" rtl="0">
              <a:spcBef>
                <a:spcPct val="0"/>
              </a:spcBef>
              <a:spcAft>
                <a:spcPct val="0"/>
              </a:spcAft>
              <a:buClr>
                <a:schemeClr val="dk2"/>
              </a:buClr>
              <a:buSzPts val="4000"/>
              <a:buNone/>
              <a:defRPr sz="5333">
                <a:solidFill>
                  <a:schemeClr val="dk2"/>
                </a:solidFill>
              </a:defRPr>
            </a:lvl8pPr>
            <a:lvl9pPr lvl="8" algn="ctr" rtl="0">
              <a:spcBef>
                <a:spcPct val="0"/>
              </a:spcBef>
              <a:spcAft>
                <a:spcPct val="0"/>
              </a:spcAft>
              <a:buClr>
                <a:schemeClr val="dk2"/>
              </a:buClr>
              <a:buSzPts val="4000"/>
              <a:buNone/>
              <a:defRPr sz="5333">
                <a:solidFill>
                  <a:schemeClr val="dk2"/>
                </a:solidFill>
              </a:defRPr>
            </a:lvl9pPr>
          </a:lstStyle>
          <a:p>
            <a:r>
              <a:t>xx%</a:t>
            </a:r>
          </a:p>
        </p:txBody>
      </p:sp>
      <p:sp>
        <p:nvSpPr>
          <p:cNvPr id="101" name="Google Shape;101;p14"/>
          <p:cNvSpPr txBox="1">
            <a:spLocks noGrp="1"/>
          </p:cNvSpPr>
          <p:nvPr>
            <p:ph type="subTitle" idx="1"/>
          </p:nvPr>
        </p:nvSpPr>
        <p:spPr>
          <a:xfrm>
            <a:off x="6103008" y="1556899"/>
            <a:ext cx="3844000" cy="59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2"/>
              </a:buClr>
              <a:buSzPts val="1100"/>
              <a:buNone/>
              <a:defRPr sz="1467">
                <a:solidFill>
                  <a:schemeClr val="dk2"/>
                </a:solidFill>
              </a:defRPr>
            </a:lvl1pPr>
            <a:lvl2pPr lvl="1" rtl="0">
              <a:lnSpc>
                <a:spcPct val="100000"/>
              </a:lnSpc>
              <a:spcBef>
                <a:spcPct val="0"/>
              </a:spcBef>
              <a:spcAft>
                <a:spcPct val="0"/>
              </a:spcAft>
              <a:buClr>
                <a:schemeClr val="dk2"/>
              </a:buClr>
              <a:buSzPts val="1100"/>
              <a:buNone/>
              <a:defRPr sz="1467">
                <a:solidFill>
                  <a:schemeClr val="dk2"/>
                </a:solidFill>
              </a:defRPr>
            </a:lvl2pPr>
            <a:lvl3pPr lvl="2" rtl="0">
              <a:lnSpc>
                <a:spcPct val="100000"/>
              </a:lnSpc>
              <a:spcBef>
                <a:spcPct val="0"/>
              </a:spcBef>
              <a:spcAft>
                <a:spcPct val="0"/>
              </a:spcAft>
              <a:buClr>
                <a:schemeClr val="dk2"/>
              </a:buClr>
              <a:buSzPts val="1100"/>
              <a:buNone/>
              <a:defRPr sz="1467">
                <a:solidFill>
                  <a:schemeClr val="dk2"/>
                </a:solidFill>
              </a:defRPr>
            </a:lvl3pPr>
            <a:lvl4pPr lvl="3" rtl="0">
              <a:lnSpc>
                <a:spcPct val="100000"/>
              </a:lnSpc>
              <a:spcBef>
                <a:spcPct val="0"/>
              </a:spcBef>
              <a:spcAft>
                <a:spcPct val="0"/>
              </a:spcAft>
              <a:buClr>
                <a:schemeClr val="dk2"/>
              </a:buClr>
              <a:buSzPts val="1100"/>
              <a:buNone/>
              <a:defRPr sz="1467">
                <a:solidFill>
                  <a:schemeClr val="dk2"/>
                </a:solidFill>
              </a:defRPr>
            </a:lvl4pPr>
            <a:lvl5pPr lvl="4" rtl="0">
              <a:lnSpc>
                <a:spcPct val="100000"/>
              </a:lnSpc>
              <a:spcBef>
                <a:spcPct val="0"/>
              </a:spcBef>
              <a:spcAft>
                <a:spcPct val="0"/>
              </a:spcAft>
              <a:buClr>
                <a:schemeClr val="dk2"/>
              </a:buClr>
              <a:buSzPts val="1100"/>
              <a:buNone/>
              <a:defRPr sz="1467">
                <a:solidFill>
                  <a:schemeClr val="dk2"/>
                </a:solidFill>
              </a:defRPr>
            </a:lvl5pPr>
            <a:lvl6pPr lvl="5" rtl="0">
              <a:lnSpc>
                <a:spcPct val="100000"/>
              </a:lnSpc>
              <a:spcBef>
                <a:spcPct val="0"/>
              </a:spcBef>
              <a:spcAft>
                <a:spcPct val="0"/>
              </a:spcAft>
              <a:buClr>
                <a:schemeClr val="dk2"/>
              </a:buClr>
              <a:buSzPts val="1100"/>
              <a:buNone/>
              <a:defRPr sz="1467">
                <a:solidFill>
                  <a:schemeClr val="dk2"/>
                </a:solidFill>
              </a:defRPr>
            </a:lvl6pPr>
            <a:lvl7pPr lvl="6" rtl="0">
              <a:lnSpc>
                <a:spcPct val="100000"/>
              </a:lnSpc>
              <a:spcBef>
                <a:spcPct val="0"/>
              </a:spcBef>
              <a:spcAft>
                <a:spcPct val="0"/>
              </a:spcAft>
              <a:buClr>
                <a:schemeClr val="dk2"/>
              </a:buClr>
              <a:buSzPts val="1100"/>
              <a:buNone/>
              <a:defRPr sz="1467">
                <a:solidFill>
                  <a:schemeClr val="dk2"/>
                </a:solidFill>
              </a:defRPr>
            </a:lvl7pPr>
            <a:lvl8pPr lvl="7" rtl="0">
              <a:lnSpc>
                <a:spcPct val="100000"/>
              </a:lnSpc>
              <a:spcBef>
                <a:spcPct val="0"/>
              </a:spcBef>
              <a:spcAft>
                <a:spcPct val="0"/>
              </a:spcAft>
              <a:buClr>
                <a:schemeClr val="dk2"/>
              </a:buClr>
              <a:buSzPts val="1100"/>
              <a:buNone/>
              <a:defRPr sz="1467">
                <a:solidFill>
                  <a:schemeClr val="dk2"/>
                </a:solidFill>
              </a:defRPr>
            </a:lvl8pPr>
            <a:lvl9pPr lvl="8" rtl="0">
              <a:lnSpc>
                <a:spcPct val="100000"/>
              </a:lnSpc>
              <a:spcBef>
                <a:spcPct val="0"/>
              </a:spcBef>
              <a:spcAft>
                <a:spcPct val="0"/>
              </a:spcAft>
              <a:buClr>
                <a:schemeClr val="dk2"/>
              </a:buClr>
              <a:buSzPts val="1100"/>
              <a:buNone/>
              <a:defRPr sz="1467">
                <a:solidFill>
                  <a:schemeClr val="dk2"/>
                </a:solidFill>
              </a:defRPr>
            </a:lvl9pPr>
          </a:lstStyle>
          <a:p>
            <a:endParaRPr/>
          </a:p>
        </p:txBody>
      </p:sp>
      <p:sp>
        <p:nvSpPr>
          <p:cNvPr id="102" name="Google Shape;102;p14"/>
          <p:cNvSpPr txBox="1">
            <a:spLocks noGrp="1"/>
          </p:cNvSpPr>
          <p:nvPr>
            <p:ph type="title" idx="3" hasCustomPrompt="1"/>
          </p:nvPr>
        </p:nvSpPr>
        <p:spPr>
          <a:xfrm>
            <a:off x="6589615" y="2940179"/>
            <a:ext cx="2870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4000"/>
              <a:buNone/>
              <a:defRPr sz="5333">
                <a:solidFill>
                  <a:schemeClr val="dk2"/>
                </a:solidFill>
              </a:defRPr>
            </a:lvl1pPr>
            <a:lvl2pPr lvl="1" algn="ctr" rtl="0">
              <a:spcBef>
                <a:spcPct val="0"/>
              </a:spcBef>
              <a:spcAft>
                <a:spcPct val="0"/>
              </a:spcAft>
              <a:buClr>
                <a:schemeClr val="dk2"/>
              </a:buClr>
              <a:buSzPts val="4000"/>
              <a:buNone/>
              <a:defRPr sz="5333">
                <a:solidFill>
                  <a:schemeClr val="dk2"/>
                </a:solidFill>
              </a:defRPr>
            </a:lvl2pPr>
            <a:lvl3pPr lvl="2" algn="ctr" rtl="0">
              <a:spcBef>
                <a:spcPct val="0"/>
              </a:spcBef>
              <a:spcAft>
                <a:spcPct val="0"/>
              </a:spcAft>
              <a:buClr>
                <a:schemeClr val="dk2"/>
              </a:buClr>
              <a:buSzPts val="4000"/>
              <a:buNone/>
              <a:defRPr sz="5333">
                <a:solidFill>
                  <a:schemeClr val="dk2"/>
                </a:solidFill>
              </a:defRPr>
            </a:lvl3pPr>
            <a:lvl4pPr lvl="3" algn="ctr" rtl="0">
              <a:spcBef>
                <a:spcPct val="0"/>
              </a:spcBef>
              <a:spcAft>
                <a:spcPct val="0"/>
              </a:spcAft>
              <a:buClr>
                <a:schemeClr val="dk2"/>
              </a:buClr>
              <a:buSzPts val="4000"/>
              <a:buNone/>
              <a:defRPr sz="5333">
                <a:solidFill>
                  <a:schemeClr val="dk2"/>
                </a:solidFill>
              </a:defRPr>
            </a:lvl4pPr>
            <a:lvl5pPr lvl="4" algn="ctr" rtl="0">
              <a:spcBef>
                <a:spcPct val="0"/>
              </a:spcBef>
              <a:spcAft>
                <a:spcPct val="0"/>
              </a:spcAft>
              <a:buClr>
                <a:schemeClr val="dk2"/>
              </a:buClr>
              <a:buSzPts val="4000"/>
              <a:buNone/>
              <a:defRPr sz="5333">
                <a:solidFill>
                  <a:schemeClr val="dk2"/>
                </a:solidFill>
              </a:defRPr>
            </a:lvl5pPr>
            <a:lvl6pPr lvl="5" algn="ctr" rtl="0">
              <a:spcBef>
                <a:spcPct val="0"/>
              </a:spcBef>
              <a:spcAft>
                <a:spcPct val="0"/>
              </a:spcAft>
              <a:buClr>
                <a:schemeClr val="dk2"/>
              </a:buClr>
              <a:buSzPts val="4000"/>
              <a:buNone/>
              <a:defRPr sz="5333">
                <a:solidFill>
                  <a:schemeClr val="dk2"/>
                </a:solidFill>
              </a:defRPr>
            </a:lvl6pPr>
            <a:lvl7pPr lvl="6" algn="ctr" rtl="0">
              <a:spcBef>
                <a:spcPct val="0"/>
              </a:spcBef>
              <a:spcAft>
                <a:spcPct val="0"/>
              </a:spcAft>
              <a:buClr>
                <a:schemeClr val="dk2"/>
              </a:buClr>
              <a:buSzPts val="4000"/>
              <a:buNone/>
              <a:defRPr sz="5333">
                <a:solidFill>
                  <a:schemeClr val="dk2"/>
                </a:solidFill>
              </a:defRPr>
            </a:lvl7pPr>
            <a:lvl8pPr lvl="7" algn="ctr" rtl="0">
              <a:spcBef>
                <a:spcPct val="0"/>
              </a:spcBef>
              <a:spcAft>
                <a:spcPct val="0"/>
              </a:spcAft>
              <a:buClr>
                <a:schemeClr val="dk2"/>
              </a:buClr>
              <a:buSzPts val="4000"/>
              <a:buNone/>
              <a:defRPr sz="5333">
                <a:solidFill>
                  <a:schemeClr val="dk2"/>
                </a:solidFill>
              </a:defRPr>
            </a:lvl8pPr>
            <a:lvl9pPr lvl="8" algn="ctr" rtl="0">
              <a:spcBef>
                <a:spcPct val="0"/>
              </a:spcBef>
              <a:spcAft>
                <a:spcPct val="0"/>
              </a:spcAft>
              <a:buClr>
                <a:schemeClr val="dk2"/>
              </a:buClr>
              <a:buSzPts val="4000"/>
              <a:buNone/>
              <a:defRPr sz="5333">
                <a:solidFill>
                  <a:schemeClr val="dk2"/>
                </a:solidFill>
              </a:defRPr>
            </a:lvl9pPr>
          </a:lstStyle>
          <a:p>
            <a:r>
              <a:t>xx%</a:t>
            </a:r>
          </a:p>
        </p:txBody>
      </p:sp>
      <p:sp>
        <p:nvSpPr>
          <p:cNvPr id="103" name="Google Shape;103;p14"/>
          <p:cNvSpPr txBox="1">
            <a:spLocks noGrp="1"/>
          </p:cNvSpPr>
          <p:nvPr>
            <p:ph type="subTitle" idx="4"/>
          </p:nvPr>
        </p:nvSpPr>
        <p:spPr>
          <a:xfrm>
            <a:off x="6103008" y="3471632"/>
            <a:ext cx="3844000" cy="59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2"/>
              </a:buClr>
              <a:buSzPts val="1100"/>
              <a:buNone/>
              <a:defRPr sz="1467">
                <a:solidFill>
                  <a:schemeClr val="dk2"/>
                </a:solidFill>
              </a:defRPr>
            </a:lvl1pPr>
            <a:lvl2pPr lvl="1" rtl="0">
              <a:lnSpc>
                <a:spcPct val="100000"/>
              </a:lnSpc>
              <a:spcBef>
                <a:spcPct val="0"/>
              </a:spcBef>
              <a:spcAft>
                <a:spcPct val="0"/>
              </a:spcAft>
              <a:buClr>
                <a:schemeClr val="dk2"/>
              </a:buClr>
              <a:buSzPts val="1100"/>
              <a:buNone/>
              <a:defRPr sz="1467">
                <a:solidFill>
                  <a:schemeClr val="dk2"/>
                </a:solidFill>
              </a:defRPr>
            </a:lvl2pPr>
            <a:lvl3pPr lvl="2" rtl="0">
              <a:lnSpc>
                <a:spcPct val="100000"/>
              </a:lnSpc>
              <a:spcBef>
                <a:spcPct val="0"/>
              </a:spcBef>
              <a:spcAft>
                <a:spcPct val="0"/>
              </a:spcAft>
              <a:buClr>
                <a:schemeClr val="dk2"/>
              </a:buClr>
              <a:buSzPts val="1100"/>
              <a:buNone/>
              <a:defRPr sz="1467">
                <a:solidFill>
                  <a:schemeClr val="dk2"/>
                </a:solidFill>
              </a:defRPr>
            </a:lvl3pPr>
            <a:lvl4pPr lvl="3" rtl="0">
              <a:lnSpc>
                <a:spcPct val="100000"/>
              </a:lnSpc>
              <a:spcBef>
                <a:spcPct val="0"/>
              </a:spcBef>
              <a:spcAft>
                <a:spcPct val="0"/>
              </a:spcAft>
              <a:buClr>
                <a:schemeClr val="dk2"/>
              </a:buClr>
              <a:buSzPts val="1100"/>
              <a:buNone/>
              <a:defRPr sz="1467">
                <a:solidFill>
                  <a:schemeClr val="dk2"/>
                </a:solidFill>
              </a:defRPr>
            </a:lvl4pPr>
            <a:lvl5pPr lvl="4" rtl="0">
              <a:lnSpc>
                <a:spcPct val="100000"/>
              </a:lnSpc>
              <a:spcBef>
                <a:spcPct val="0"/>
              </a:spcBef>
              <a:spcAft>
                <a:spcPct val="0"/>
              </a:spcAft>
              <a:buClr>
                <a:schemeClr val="dk2"/>
              </a:buClr>
              <a:buSzPts val="1100"/>
              <a:buNone/>
              <a:defRPr sz="1467">
                <a:solidFill>
                  <a:schemeClr val="dk2"/>
                </a:solidFill>
              </a:defRPr>
            </a:lvl5pPr>
            <a:lvl6pPr lvl="5" rtl="0">
              <a:lnSpc>
                <a:spcPct val="100000"/>
              </a:lnSpc>
              <a:spcBef>
                <a:spcPct val="0"/>
              </a:spcBef>
              <a:spcAft>
                <a:spcPct val="0"/>
              </a:spcAft>
              <a:buClr>
                <a:schemeClr val="dk2"/>
              </a:buClr>
              <a:buSzPts val="1100"/>
              <a:buNone/>
              <a:defRPr sz="1467">
                <a:solidFill>
                  <a:schemeClr val="dk2"/>
                </a:solidFill>
              </a:defRPr>
            </a:lvl6pPr>
            <a:lvl7pPr lvl="6" rtl="0">
              <a:lnSpc>
                <a:spcPct val="100000"/>
              </a:lnSpc>
              <a:spcBef>
                <a:spcPct val="0"/>
              </a:spcBef>
              <a:spcAft>
                <a:spcPct val="0"/>
              </a:spcAft>
              <a:buClr>
                <a:schemeClr val="dk2"/>
              </a:buClr>
              <a:buSzPts val="1100"/>
              <a:buNone/>
              <a:defRPr sz="1467">
                <a:solidFill>
                  <a:schemeClr val="dk2"/>
                </a:solidFill>
              </a:defRPr>
            </a:lvl7pPr>
            <a:lvl8pPr lvl="7" rtl="0">
              <a:lnSpc>
                <a:spcPct val="100000"/>
              </a:lnSpc>
              <a:spcBef>
                <a:spcPct val="0"/>
              </a:spcBef>
              <a:spcAft>
                <a:spcPct val="0"/>
              </a:spcAft>
              <a:buClr>
                <a:schemeClr val="dk2"/>
              </a:buClr>
              <a:buSzPts val="1100"/>
              <a:buNone/>
              <a:defRPr sz="1467">
                <a:solidFill>
                  <a:schemeClr val="dk2"/>
                </a:solidFill>
              </a:defRPr>
            </a:lvl8pPr>
            <a:lvl9pPr lvl="8" rtl="0">
              <a:lnSpc>
                <a:spcPct val="100000"/>
              </a:lnSpc>
              <a:spcBef>
                <a:spcPct val="0"/>
              </a:spcBef>
              <a:spcAft>
                <a:spcPct val="0"/>
              </a:spcAft>
              <a:buClr>
                <a:schemeClr val="dk2"/>
              </a:buClr>
              <a:buSzPts val="1100"/>
              <a:buNone/>
              <a:defRPr sz="1467">
                <a:solidFill>
                  <a:schemeClr val="dk2"/>
                </a:solidFill>
              </a:defRPr>
            </a:lvl9pPr>
          </a:lstStyle>
          <a:p>
            <a:endParaRPr/>
          </a:p>
        </p:txBody>
      </p:sp>
      <p:sp>
        <p:nvSpPr>
          <p:cNvPr id="104" name="Google Shape;104;p14"/>
          <p:cNvSpPr txBox="1">
            <a:spLocks noGrp="1"/>
          </p:cNvSpPr>
          <p:nvPr>
            <p:ph type="title" idx="5" hasCustomPrompt="1"/>
          </p:nvPr>
        </p:nvSpPr>
        <p:spPr>
          <a:xfrm>
            <a:off x="6589615" y="4854912"/>
            <a:ext cx="2870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4000"/>
              <a:buNone/>
              <a:defRPr sz="5333">
                <a:solidFill>
                  <a:schemeClr val="dk2"/>
                </a:solidFill>
              </a:defRPr>
            </a:lvl1pPr>
            <a:lvl2pPr lvl="1" algn="ctr" rtl="0">
              <a:spcBef>
                <a:spcPct val="0"/>
              </a:spcBef>
              <a:spcAft>
                <a:spcPct val="0"/>
              </a:spcAft>
              <a:buClr>
                <a:schemeClr val="dk2"/>
              </a:buClr>
              <a:buSzPts val="4000"/>
              <a:buNone/>
              <a:defRPr sz="5333">
                <a:solidFill>
                  <a:schemeClr val="dk2"/>
                </a:solidFill>
              </a:defRPr>
            </a:lvl2pPr>
            <a:lvl3pPr lvl="2" algn="ctr" rtl="0">
              <a:spcBef>
                <a:spcPct val="0"/>
              </a:spcBef>
              <a:spcAft>
                <a:spcPct val="0"/>
              </a:spcAft>
              <a:buClr>
                <a:schemeClr val="dk2"/>
              </a:buClr>
              <a:buSzPts val="4000"/>
              <a:buNone/>
              <a:defRPr sz="5333">
                <a:solidFill>
                  <a:schemeClr val="dk2"/>
                </a:solidFill>
              </a:defRPr>
            </a:lvl3pPr>
            <a:lvl4pPr lvl="3" algn="ctr" rtl="0">
              <a:spcBef>
                <a:spcPct val="0"/>
              </a:spcBef>
              <a:spcAft>
                <a:spcPct val="0"/>
              </a:spcAft>
              <a:buClr>
                <a:schemeClr val="dk2"/>
              </a:buClr>
              <a:buSzPts val="4000"/>
              <a:buNone/>
              <a:defRPr sz="5333">
                <a:solidFill>
                  <a:schemeClr val="dk2"/>
                </a:solidFill>
              </a:defRPr>
            </a:lvl4pPr>
            <a:lvl5pPr lvl="4" algn="ctr" rtl="0">
              <a:spcBef>
                <a:spcPct val="0"/>
              </a:spcBef>
              <a:spcAft>
                <a:spcPct val="0"/>
              </a:spcAft>
              <a:buClr>
                <a:schemeClr val="dk2"/>
              </a:buClr>
              <a:buSzPts val="4000"/>
              <a:buNone/>
              <a:defRPr sz="5333">
                <a:solidFill>
                  <a:schemeClr val="dk2"/>
                </a:solidFill>
              </a:defRPr>
            </a:lvl5pPr>
            <a:lvl6pPr lvl="5" algn="ctr" rtl="0">
              <a:spcBef>
                <a:spcPct val="0"/>
              </a:spcBef>
              <a:spcAft>
                <a:spcPct val="0"/>
              </a:spcAft>
              <a:buClr>
                <a:schemeClr val="dk2"/>
              </a:buClr>
              <a:buSzPts val="4000"/>
              <a:buNone/>
              <a:defRPr sz="5333">
                <a:solidFill>
                  <a:schemeClr val="dk2"/>
                </a:solidFill>
              </a:defRPr>
            </a:lvl6pPr>
            <a:lvl7pPr lvl="6" algn="ctr" rtl="0">
              <a:spcBef>
                <a:spcPct val="0"/>
              </a:spcBef>
              <a:spcAft>
                <a:spcPct val="0"/>
              </a:spcAft>
              <a:buClr>
                <a:schemeClr val="dk2"/>
              </a:buClr>
              <a:buSzPts val="4000"/>
              <a:buNone/>
              <a:defRPr sz="5333">
                <a:solidFill>
                  <a:schemeClr val="dk2"/>
                </a:solidFill>
              </a:defRPr>
            </a:lvl7pPr>
            <a:lvl8pPr lvl="7" algn="ctr" rtl="0">
              <a:spcBef>
                <a:spcPct val="0"/>
              </a:spcBef>
              <a:spcAft>
                <a:spcPct val="0"/>
              </a:spcAft>
              <a:buClr>
                <a:schemeClr val="dk2"/>
              </a:buClr>
              <a:buSzPts val="4000"/>
              <a:buNone/>
              <a:defRPr sz="5333">
                <a:solidFill>
                  <a:schemeClr val="dk2"/>
                </a:solidFill>
              </a:defRPr>
            </a:lvl8pPr>
            <a:lvl9pPr lvl="8" algn="ctr" rtl="0">
              <a:spcBef>
                <a:spcPct val="0"/>
              </a:spcBef>
              <a:spcAft>
                <a:spcPct val="0"/>
              </a:spcAft>
              <a:buClr>
                <a:schemeClr val="dk2"/>
              </a:buClr>
              <a:buSzPts val="4000"/>
              <a:buNone/>
              <a:defRPr sz="5333">
                <a:solidFill>
                  <a:schemeClr val="dk2"/>
                </a:solidFill>
              </a:defRPr>
            </a:lvl9pPr>
          </a:lstStyle>
          <a:p>
            <a:r>
              <a:t>xx%</a:t>
            </a:r>
          </a:p>
        </p:txBody>
      </p:sp>
      <p:sp>
        <p:nvSpPr>
          <p:cNvPr id="105" name="Google Shape;105;p14"/>
          <p:cNvSpPr txBox="1">
            <a:spLocks noGrp="1"/>
          </p:cNvSpPr>
          <p:nvPr>
            <p:ph type="subTitle" idx="6"/>
          </p:nvPr>
        </p:nvSpPr>
        <p:spPr>
          <a:xfrm>
            <a:off x="6103008" y="5386365"/>
            <a:ext cx="3844000" cy="59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2"/>
              </a:buClr>
              <a:buSzPts val="1100"/>
              <a:buNone/>
              <a:defRPr sz="1467">
                <a:solidFill>
                  <a:schemeClr val="dk2"/>
                </a:solidFill>
              </a:defRPr>
            </a:lvl1pPr>
            <a:lvl2pPr lvl="1" rtl="0">
              <a:lnSpc>
                <a:spcPct val="100000"/>
              </a:lnSpc>
              <a:spcBef>
                <a:spcPct val="0"/>
              </a:spcBef>
              <a:spcAft>
                <a:spcPct val="0"/>
              </a:spcAft>
              <a:buClr>
                <a:schemeClr val="dk2"/>
              </a:buClr>
              <a:buSzPts val="1100"/>
              <a:buNone/>
              <a:defRPr sz="1467">
                <a:solidFill>
                  <a:schemeClr val="dk2"/>
                </a:solidFill>
              </a:defRPr>
            </a:lvl2pPr>
            <a:lvl3pPr lvl="2" rtl="0">
              <a:lnSpc>
                <a:spcPct val="100000"/>
              </a:lnSpc>
              <a:spcBef>
                <a:spcPct val="0"/>
              </a:spcBef>
              <a:spcAft>
                <a:spcPct val="0"/>
              </a:spcAft>
              <a:buClr>
                <a:schemeClr val="dk2"/>
              </a:buClr>
              <a:buSzPts val="1100"/>
              <a:buNone/>
              <a:defRPr sz="1467">
                <a:solidFill>
                  <a:schemeClr val="dk2"/>
                </a:solidFill>
              </a:defRPr>
            </a:lvl3pPr>
            <a:lvl4pPr lvl="3" rtl="0">
              <a:lnSpc>
                <a:spcPct val="100000"/>
              </a:lnSpc>
              <a:spcBef>
                <a:spcPct val="0"/>
              </a:spcBef>
              <a:spcAft>
                <a:spcPct val="0"/>
              </a:spcAft>
              <a:buClr>
                <a:schemeClr val="dk2"/>
              </a:buClr>
              <a:buSzPts val="1100"/>
              <a:buNone/>
              <a:defRPr sz="1467">
                <a:solidFill>
                  <a:schemeClr val="dk2"/>
                </a:solidFill>
              </a:defRPr>
            </a:lvl4pPr>
            <a:lvl5pPr lvl="4" rtl="0">
              <a:lnSpc>
                <a:spcPct val="100000"/>
              </a:lnSpc>
              <a:spcBef>
                <a:spcPct val="0"/>
              </a:spcBef>
              <a:spcAft>
                <a:spcPct val="0"/>
              </a:spcAft>
              <a:buClr>
                <a:schemeClr val="dk2"/>
              </a:buClr>
              <a:buSzPts val="1100"/>
              <a:buNone/>
              <a:defRPr sz="1467">
                <a:solidFill>
                  <a:schemeClr val="dk2"/>
                </a:solidFill>
              </a:defRPr>
            </a:lvl5pPr>
            <a:lvl6pPr lvl="5" rtl="0">
              <a:lnSpc>
                <a:spcPct val="100000"/>
              </a:lnSpc>
              <a:spcBef>
                <a:spcPct val="0"/>
              </a:spcBef>
              <a:spcAft>
                <a:spcPct val="0"/>
              </a:spcAft>
              <a:buClr>
                <a:schemeClr val="dk2"/>
              </a:buClr>
              <a:buSzPts val="1100"/>
              <a:buNone/>
              <a:defRPr sz="1467">
                <a:solidFill>
                  <a:schemeClr val="dk2"/>
                </a:solidFill>
              </a:defRPr>
            </a:lvl6pPr>
            <a:lvl7pPr lvl="6" rtl="0">
              <a:lnSpc>
                <a:spcPct val="100000"/>
              </a:lnSpc>
              <a:spcBef>
                <a:spcPct val="0"/>
              </a:spcBef>
              <a:spcAft>
                <a:spcPct val="0"/>
              </a:spcAft>
              <a:buClr>
                <a:schemeClr val="dk2"/>
              </a:buClr>
              <a:buSzPts val="1100"/>
              <a:buNone/>
              <a:defRPr sz="1467">
                <a:solidFill>
                  <a:schemeClr val="dk2"/>
                </a:solidFill>
              </a:defRPr>
            </a:lvl7pPr>
            <a:lvl8pPr lvl="7" rtl="0">
              <a:lnSpc>
                <a:spcPct val="100000"/>
              </a:lnSpc>
              <a:spcBef>
                <a:spcPct val="0"/>
              </a:spcBef>
              <a:spcAft>
                <a:spcPct val="0"/>
              </a:spcAft>
              <a:buClr>
                <a:schemeClr val="dk2"/>
              </a:buClr>
              <a:buSzPts val="1100"/>
              <a:buNone/>
              <a:defRPr sz="1467">
                <a:solidFill>
                  <a:schemeClr val="dk2"/>
                </a:solidFill>
              </a:defRPr>
            </a:lvl8pPr>
            <a:lvl9pPr lvl="8" rtl="0">
              <a:lnSpc>
                <a:spcPct val="100000"/>
              </a:lnSpc>
              <a:spcBef>
                <a:spcPct val="0"/>
              </a:spcBef>
              <a:spcAft>
                <a:spcPct val="0"/>
              </a:spcAft>
              <a:buClr>
                <a:schemeClr val="dk2"/>
              </a:buClr>
              <a:buSzPts val="1100"/>
              <a:buNone/>
              <a:defRPr sz="1467">
                <a:solidFill>
                  <a:schemeClr val="dk2"/>
                </a:solidFill>
              </a:defRPr>
            </a:lvl9pPr>
          </a:lstStyle>
          <a:p>
            <a:endParaRPr/>
          </a:p>
        </p:txBody>
      </p:sp>
    </p:spTree>
    <p:extLst>
      <p:ext uri="{BB962C8B-B14F-4D97-AF65-F5344CB8AC3E}">
        <p14:creationId xmlns:p14="http://schemas.microsoft.com/office/powerpoint/2010/main" val="1553937243"/>
      </p:ext>
    </p:extLst>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QUOTE">
  <p:cSld name="QUOTE">
    <p:bg>
      <p:bgPr>
        <a:solidFill>
          <a:schemeClr val="accent4"/>
        </a:solidFill>
        <a:effectLst/>
      </p:bgPr>
    </p:bg>
    <p:spTree>
      <p:nvGrpSpPr>
        <p:cNvPr id="1" name="Shape 106"/>
        <p:cNvGrpSpPr/>
        <p:nvPr/>
      </p:nvGrpSpPr>
      <p:grpSpPr>
        <a:xfrm>
          <a:off x="0" y="0"/>
          <a:ext cx="0" cy="0"/>
          <a:chOff x="0" y="0"/>
          <a:chExt cx="0" cy="0"/>
        </a:xfrm>
      </p:grpSpPr>
      <p:pic>
        <p:nvPicPr>
          <p:cNvPr id="107" name="Google Shape;107;p15"/>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cxnSp>
        <p:nvCxnSpPr>
          <p:cNvPr id="108" name="Google Shape;108;p15"/>
          <p:cNvCxnSpPr/>
          <p:nvPr/>
        </p:nvCxnSpPr>
        <p:spPr>
          <a:xfrm>
            <a:off x="-140967" y="1691253"/>
            <a:ext cx="12693200" cy="0"/>
          </a:xfrm>
          <a:prstGeom prst="straightConnector1">
            <a:avLst/>
          </a:prstGeom>
          <a:noFill/>
          <a:ln w="9525" cap="flat" cmpd="sng">
            <a:solidFill>
              <a:schemeClr val="dk2"/>
            </a:solidFill>
            <a:prstDash val="dash"/>
            <a:round/>
            <a:headEnd type="none" w="med" len="med"/>
            <a:tailEnd type="none" w="med" len="med"/>
          </a:ln>
        </p:spPr>
      </p:cxnSp>
      <p:sp>
        <p:nvSpPr>
          <p:cNvPr id="109" name="Google Shape;109;p15"/>
          <p:cNvSpPr txBox="1">
            <a:spLocks noGrp="1"/>
          </p:cNvSpPr>
          <p:nvPr>
            <p:ph type="subTitle" idx="1"/>
          </p:nvPr>
        </p:nvSpPr>
        <p:spPr>
          <a:xfrm>
            <a:off x="3210399" y="2616603"/>
            <a:ext cx="5771200" cy="12328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2"/>
              </a:buClr>
              <a:buSzPts val="1800"/>
              <a:buFont typeface="Anton"/>
              <a:buNone/>
              <a:defRPr>
                <a:solidFill>
                  <a:schemeClr val="dk2"/>
                </a:solidFill>
                <a:latin typeface="Anton"/>
                <a:ea typeface="Anton"/>
                <a:cs typeface="Anton"/>
                <a:sym typeface="Anton"/>
              </a:defRPr>
            </a:lvl1pPr>
            <a:lvl2pPr lvl="1" rtl="0">
              <a:lnSpc>
                <a:spcPct val="100000"/>
              </a:lnSpc>
              <a:spcBef>
                <a:spcPct val="0"/>
              </a:spcBef>
              <a:spcAft>
                <a:spcPct val="0"/>
              </a:spcAft>
              <a:buClr>
                <a:schemeClr val="dk1"/>
              </a:buClr>
              <a:buSzPts val="1800"/>
              <a:buNone/>
              <a:defRPr sz="2400">
                <a:solidFill>
                  <a:schemeClr val="dk1"/>
                </a:solidFill>
              </a:defRPr>
            </a:lvl2pPr>
            <a:lvl3pPr lvl="2" rtl="0">
              <a:lnSpc>
                <a:spcPct val="100000"/>
              </a:lnSpc>
              <a:spcBef>
                <a:spcPct val="0"/>
              </a:spcBef>
              <a:spcAft>
                <a:spcPct val="0"/>
              </a:spcAft>
              <a:buClr>
                <a:schemeClr val="dk1"/>
              </a:buClr>
              <a:buSzPts val="1800"/>
              <a:buNone/>
              <a:defRPr sz="2400">
                <a:solidFill>
                  <a:schemeClr val="dk1"/>
                </a:solidFill>
              </a:defRPr>
            </a:lvl3pPr>
            <a:lvl4pPr lvl="3" rtl="0">
              <a:lnSpc>
                <a:spcPct val="100000"/>
              </a:lnSpc>
              <a:spcBef>
                <a:spcPct val="0"/>
              </a:spcBef>
              <a:spcAft>
                <a:spcPct val="0"/>
              </a:spcAft>
              <a:buClr>
                <a:schemeClr val="dk1"/>
              </a:buClr>
              <a:buSzPts val="1800"/>
              <a:buNone/>
              <a:defRPr sz="2400">
                <a:solidFill>
                  <a:schemeClr val="dk1"/>
                </a:solidFill>
              </a:defRPr>
            </a:lvl4pPr>
            <a:lvl5pPr lvl="4" rtl="0">
              <a:lnSpc>
                <a:spcPct val="100000"/>
              </a:lnSpc>
              <a:spcBef>
                <a:spcPct val="0"/>
              </a:spcBef>
              <a:spcAft>
                <a:spcPct val="0"/>
              </a:spcAft>
              <a:buClr>
                <a:schemeClr val="dk1"/>
              </a:buClr>
              <a:buSzPts val="1800"/>
              <a:buNone/>
              <a:defRPr sz="2400">
                <a:solidFill>
                  <a:schemeClr val="dk1"/>
                </a:solidFill>
              </a:defRPr>
            </a:lvl5pPr>
            <a:lvl6pPr lvl="5" rtl="0">
              <a:lnSpc>
                <a:spcPct val="100000"/>
              </a:lnSpc>
              <a:spcBef>
                <a:spcPct val="0"/>
              </a:spcBef>
              <a:spcAft>
                <a:spcPct val="0"/>
              </a:spcAft>
              <a:buClr>
                <a:schemeClr val="dk1"/>
              </a:buClr>
              <a:buSzPts val="1800"/>
              <a:buNone/>
              <a:defRPr sz="2400">
                <a:solidFill>
                  <a:schemeClr val="dk1"/>
                </a:solidFill>
              </a:defRPr>
            </a:lvl6pPr>
            <a:lvl7pPr lvl="6" rtl="0">
              <a:lnSpc>
                <a:spcPct val="100000"/>
              </a:lnSpc>
              <a:spcBef>
                <a:spcPct val="0"/>
              </a:spcBef>
              <a:spcAft>
                <a:spcPct val="0"/>
              </a:spcAft>
              <a:buClr>
                <a:schemeClr val="dk1"/>
              </a:buClr>
              <a:buSzPts val="1800"/>
              <a:buNone/>
              <a:defRPr sz="2400">
                <a:solidFill>
                  <a:schemeClr val="dk1"/>
                </a:solidFill>
              </a:defRPr>
            </a:lvl7pPr>
            <a:lvl8pPr lvl="7" rtl="0">
              <a:lnSpc>
                <a:spcPct val="100000"/>
              </a:lnSpc>
              <a:spcBef>
                <a:spcPct val="0"/>
              </a:spcBef>
              <a:spcAft>
                <a:spcPct val="0"/>
              </a:spcAft>
              <a:buClr>
                <a:schemeClr val="dk1"/>
              </a:buClr>
              <a:buSzPts val="1800"/>
              <a:buNone/>
              <a:defRPr sz="2400">
                <a:solidFill>
                  <a:schemeClr val="dk1"/>
                </a:solidFill>
              </a:defRPr>
            </a:lvl8pPr>
            <a:lvl9pPr lvl="8" rtl="0">
              <a:lnSpc>
                <a:spcPct val="100000"/>
              </a:lnSpc>
              <a:spcBef>
                <a:spcPct val="0"/>
              </a:spcBef>
              <a:spcAft>
                <a:spcPct val="0"/>
              </a:spcAft>
              <a:buClr>
                <a:schemeClr val="dk1"/>
              </a:buClr>
              <a:buSzPts val="1800"/>
              <a:buNone/>
              <a:defRPr sz="2400">
                <a:solidFill>
                  <a:schemeClr val="dk1"/>
                </a:solidFill>
              </a:defRPr>
            </a:lvl9pPr>
          </a:lstStyle>
          <a:p>
            <a:endParaRPr/>
          </a:p>
        </p:txBody>
      </p:sp>
      <p:sp>
        <p:nvSpPr>
          <p:cNvPr id="110" name="Google Shape;110;p15"/>
          <p:cNvSpPr txBox="1">
            <a:spLocks noGrp="1"/>
          </p:cNvSpPr>
          <p:nvPr>
            <p:ph type="title"/>
          </p:nvPr>
        </p:nvSpPr>
        <p:spPr>
          <a:xfrm>
            <a:off x="4905187" y="3963763"/>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100"/>
              <a:buFont typeface="Space Mono"/>
              <a:buNone/>
              <a:defRPr sz="1467">
                <a:solidFill>
                  <a:schemeClr val="dk2"/>
                </a:solidFill>
                <a:latin typeface="Space Mono"/>
                <a:ea typeface="Space Mono"/>
                <a:cs typeface="Space Mono"/>
                <a:sym typeface="Space Mono"/>
              </a:defRPr>
            </a:lvl1pPr>
            <a:lvl2pPr lvl="1" algn="ctr" rtl="0">
              <a:spcBef>
                <a:spcPct val="0"/>
              </a:spcBef>
              <a:spcAft>
                <a:spcPct val="0"/>
              </a:spcAft>
              <a:buClr>
                <a:schemeClr val="dk2"/>
              </a:buClr>
              <a:buSzPts val="1000"/>
              <a:buNone/>
              <a:defRPr sz="1333">
                <a:solidFill>
                  <a:schemeClr val="dk2"/>
                </a:solidFill>
              </a:defRPr>
            </a:lvl2pPr>
            <a:lvl3pPr lvl="2" algn="ctr" rtl="0">
              <a:spcBef>
                <a:spcPct val="0"/>
              </a:spcBef>
              <a:spcAft>
                <a:spcPct val="0"/>
              </a:spcAft>
              <a:buClr>
                <a:schemeClr val="dk2"/>
              </a:buClr>
              <a:buSzPts val="1000"/>
              <a:buNone/>
              <a:defRPr sz="1333">
                <a:solidFill>
                  <a:schemeClr val="dk2"/>
                </a:solidFill>
              </a:defRPr>
            </a:lvl3pPr>
            <a:lvl4pPr lvl="3" algn="ctr" rtl="0">
              <a:spcBef>
                <a:spcPct val="0"/>
              </a:spcBef>
              <a:spcAft>
                <a:spcPct val="0"/>
              </a:spcAft>
              <a:buClr>
                <a:schemeClr val="dk2"/>
              </a:buClr>
              <a:buSzPts val="1000"/>
              <a:buNone/>
              <a:defRPr sz="1333">
                <a:solidFill>
                  <a:schemeClr val="dk2"/>
                </a:solidFill>
              </a:defRPr>
            </a:lvl4pPr>
            <a:lvl5pPr lvl="4" algn="ctr" rtl="0">
              <a:spcBef>
                <a:spcPct val="0"/>
              </a:spcBef>
              <a:spcAft>
                <a:spcPct val="0"/>
              </a:spcAft>
              <a:buClr>
                <a:schemeClr val="dk2"/>
              </a:buClr>
              <a:buSzPts val="1000"/>
              <a:buNone/>
              <a:defRPr sz="1333">
                <a:solidFill>
                  <a:schemeClr val="dk2"/>
                </a:solidFill>
              </a:defRPr>
            </a:lvl5pPr>
            <a:lvl6pPr lvl="5" algn="ctr" rtl="0">
              <a:spcBef>
                <a:spcPct val="0"/>
              </a:spcBef>
              <a:spcAft>
                <a:spcPct val="0"/>
              </a:spcAft>
              <a:buClr>
                <a:schemeClr val="dk2"/>
              </a:buClr>
              <a:buSzPts val="1000"/>
              <a:buNone/>
              <a:defRPr sz="1333">
                <a:solidFill>
                  <a:schemeClr val="dk2"/>
                </a:solidFill>
              </a:defRPr>
            </a:lvl6pPr>
            <a:lvl7pPr lvl="6" algn="ctr" rtl="0">
              <a:spcBef>
                <a:spcPct val="0"/>
              </a:spcBef>
              <a:spcAft>
                <a:spcPct val="0"/>
              </a:spcAft>
              <a:buClr>
                <a:schemeClr val="dk2"/>
              </a:buClr>
              <a:buSzPts val="1000"/>
              <a:buNone/>
              <a:defRPr sz="1333">
                <a:solidFill>
                  <a:schemeClr val="dk2"/>
                </a:solidFill>
              </a:defRPr>
            </a:lvl7pPr>
            <a:lvl8pPr lvl="7" algn="ctr" rtl="0">
              <a:spcBef>
                <a:spcPct val="0"/>
              </a:spcBef>
              <a:spcAft>
                <a:spcPct val="0"/>
              </a:spcAft>
              <a:buClr>
                <a:schemeClr val="dk2"/>
              </a:buClr>
              <a:buSzPts val="1000"/>
              <a:buNone/>
              <a:defRPr sz="1333">
                <a:solidFill>
                  <a:schemeClr val="dk2"/>
                </a:solidFill>
              </a:defRPr>
            </a:lvl8pPr>
            <a:lvl9pPr lvl="8" algn="ctr" rtl="0">
              <a:spcBef>
                <a:spcPct val="0"/>
              </a:spcBef>
              <a:spcAft>
                <a:spcPct val="0"/>
              </a:spcAft>
              <a:buClr>
                <a:schemeClr val="dk2"/>
              </a:buClr>
              <a:buSzPts val="1000"/>
              <a:buNone/>
              <a:defRPr sz="1333">
                <a:solidFill>
                  <a:schemeClr val="dk2"/>
                </a:solidFill>
              </a:defRPr>
            </a:lvl9pPr>
          </a:lstStyle>
          <a:p>
            <a:endParaRPr/>
          </a:p>
        </p:txBody>
      </p:sp>
      <p:cxnSp>
        <p:nvCxnSpPr>
          <p:cNvPr id="111" name="Google Shape;111;p15"/>
          <p:cNvCxnSpPr/>
          <p:nvPr/>
        </p:nvCxnSpPr>
        <p:spPr>
          <a:xfrm>
            <a:off x="-53967" y="5166720"/>
            <a:ext cx="12693200" cy="0"/>
          </a:xfrm>
          <a:prstGeom prst="straightConnector1">
            <a:avLst/>
          </a:prstGeom>
          <a:noFill/>
          <a:ln w="9525" cap="flat" cmpd="sng">
            <a:solidFill>
              <a:schemeClr val="dk2"/>
            </a:solidFill>
            <a:prstDash val="dash"/>
            <a:round/>
            <a:headEnd type="none" w="med" len="med"/>
            <a:tailEnd type="none" w="med" len="med"/>
          </a:ln>
        </p:spPr>
      </p:cxnSp>
    </p:spTree>
    <p:extLst>
      <p:ext uri="{BB962C8B-B14F-4D97-AF65-F5344CB8AC3E}">
        <p14:creationId xmlns:p14="http://schemas.microsoft.com/office/powerpoint/2010/main" val="1501139552"/>
      </p:ext>
    </p:extLst>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matchingName="TITLE + SIX COLUMNS">
  <p:cSld name="TITLE + SIX COLUMNS">
    <p:bg>
      <p:bgPr>
        <a:solidFill>
          <a:schemeClr val="accent1"/>
        </a:solidFill>
        <a:effectLst/>
      </p:bgPr>
    </p:bg>
    <p:spTree>
      <p:nvGrpSpPr>
        <p:cNvPr id="1" name="Shape 112"/>
        <p:cNvGrpSpPr/>
        <p:nvPr/>
      </p:nvGrpSpPr>
      <p:grpSpPr>
        <a:xfrm>
          <a:off x="0" y="0"/>
          <a:ext cx="0" cy="0"/>
          <a:chOff x="0" y="0"/>
          <a:chExt cx="0" cy="0"/>
        </a:xfrm>
      </p:grpSpPr>
      <p:pic>
        <p:nvPicPr>
          <p:cNvPr id="113" name="Google Shape;113;p16"/>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cxnSp>
        <p:nvCxnSpPr>
          <p:cNvPr id="114" name="Google Shape;114;p16"/>
          <p:cNvCxnSpPr/>
          <p:nvPr/>
        </p:nvCxnSpPr>
        <p:spPr>
          <a:xfrm>
            <a:off x="-250600" y="4210237"/>
            <a:ext cx="12693200" cy="0"/>
          </a:xfrm>
          <a:prstGeom prst="straightConnector1">
            <a:avLst/>
          </a:prstGeom>
          <a:noFill/>
          <a:ln w="9525" cap="flat" cmpd="sng">
            <a:solidFill>
              <a:schemeClr val="dk2"/>
            </a:solidFill>
            <a:prstDash val="dash"/>
            <a:round/>
            <a:headEnd type="none" w="med" len="med"/>
            <a:tailEnd type="none" w="med" len="med"/>
          </a:ln>
        </p:spPr>
      </p:cxnSp>
      <p:cxnSp>
        <p:nvCxnSpPr>
          <p:cNvPr id="115" name="Google Shape;115;p16"/>
          <p:cNvCxnSpPr/>
          <p:nvPr/>
        </p:nvCxnSpPr>
        <p:spPr>
          <a:xfrm>
            <a:off x="-169333" y="2452853"/>
            <a:ext cx="12693200" cy="0"/>
          </a:xfrm>
          <a:prstGeom prst="straightConnector1">
            <a:avLst/>
          </a:prstGeom>
          <a:noFill/>
          <a:ln w="9525" cap="flat" cmpd="sng">
            <a:solidFill>
              <a:schemeClr val="dk2"/>
            </a:solidFill>
            <a:prstDash val="dash"/>
            <a:round/>
            <a:headEnd type="none" w="med" len="med"/>
            <a:tailEnd type="none" w="med" len="med"/>
          </a:ln>
        </p:spPr>
      </p:cxnSp>
      <p:sp>
        <p:nvSpPr>
          <p:cNvPr id="116" name="Google Shape;116;p16"/>
          <p:cNvSpPr txBox="1">
            <a:spLocks noGrp="1"/>
          </p:cNvSpPr>
          <p:nvPr>
            <p:ph type="subTitle" idx="1"/>
          </p:nvPr>
        </p:nvSpPr>
        <p:spPr>
          <a:xfrm>
            <a:off x="4905197" y="3093100"/>
            <a:ext cx="2381600" cy="113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117" name="Google Shape;117;p16"/>
          <p:cNvSpPr txBox="1">
            <a:spLocks noGrp="1"/>
          </p:cNvSpPr>
          <p:nvPr>
            <p:ph type="title"/>
          </p:nvPr>
        </p:nvSpPr>
        <p:spPr>
          <a:xfrm>
            <a:off x="4905197" y="2673627"/>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
        <p:nvSpPr>
          <p:cNvPr id="118" name="Google Shape;118;p16"/>
          <p:cNvSpPr txBox="1">
            <a:spLocks noGrp="1"/>
          </p:cNvSpPr>
          <p:nvPr>
            <p:ph type="subTitle" idx="2"/>
          </p:nvPr>
        </p:nvSpPr>
        <p:spPr>
          <a:xfrm>
            <a:off x="8021933" y="3093100"/>
            <a:ext cx="2381600" cy="113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119" name="Google Shape;119;p16"/>
          <p:cNvSpPr txBox="1">
            <a:spLocks noGrp="1"/>
          </p:cNvSpPr>
          <p:nvPr>
            <p:ph type="title" idx="3"/>
          </p:nvPr>
        </p:nvSpPr>
        <p:spPr>
          <a:xfrm>
            <a:off x="8021943" y="2673627"/>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
        <p:nvSpPr>
          <p:cNvPr id="120" name="Google Shape;120;p16"/>
          <p:cNvSpPr txBox="1">
            <a:spLocks noGrp="1"/>
          </p:cNvSpPr>
          <p:nvPr>
            <p:ph type="subTitle" idx="4"/>
          </p:nvPr>
        </p:nvSpPr>
        <p:spPr>
          <a:xfrm>
            <a:off x="1788467" y="3093100"/>
            <a:ext cx="2381600" cy="113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121" name="Google Shape;121;p16"/>
          <p:cNvSpPr txBox="1">
            <a:spLocks noGrp="1"/>
          </p:cNvSpPr>
          <p:nvPr>
            <p:ph type="title" idx="5"/>
          </p:nvPr>
        </p:nvSpPr>
        <p:spPr>
          <a:xfrm>
            <a:off x="1788453" y="2673627"/>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
        <p:nvSpPr>
          <p:cNvPr id="122" name="Google Shape;122;p16"/>
          <p:cNvSpPr txBox="1">
            <a:spLocks noGrp="1"/>
          </p:cNvSpPr>
          <p:nvPr>
            <p:ph type="title" idx="6"/>
          </p:nvPr>
        </p:nvSpPr>
        <p:spPr>
          <a:xfrm>
            <a:off x="3028800" y="767200"/>
            <a:ext cx="61344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sp>
        <p:nvSpPr>
          <p:cNvPr id="123" name="Google Shape;123;p16"/>
          <p:cNvSpPr txBox="1">
            <a:spLocks noGrp="1"/>
          </p:cNvSpPr>
          <p:nvPr>
            <p:ph type="subTitle" idx="7"/>
          </p:nvPr>
        </p:nvSpPr>
        <p:spPr>
          <a:xfrm>
            <a:off x="4905197" y="5249623"/>
            <a:ext cx="2381600" cy="113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124" name="Google Shape;124;p16"/>
          <p:cNvSpPr txBox="1">
            <a:spLocks noGrp="1"/>
          </p:cNvSpPr>
          <p:nvPr>
            <p:ph type="title" idx="8"/>
          </p:nvPr>
        </p:nvSpPr>
        <p:spPr>
          <a:xfrm>
            <a:off x="4905197" y="4828641"/>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
        <p:nvSpPr>
          <p:cNvPr id="125" name="Google Shape;125;p16"/>
          <p:cNvSpPr txBox="1">
            <a:spLocks noGrp="1"/>
          </p:cNvSpPr>
          <p:nvPr>
            <p:ph type="subTitle" idx="9"/>
          </p:nvPr>
        </p:nvSpPr>
        <p:spPr>
          <a:xfrm>
            <a:off x="8021933" y="5249623"/>
            <a:ext cx="2381600" cy="113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126" name="Google Shape;126;p16"/>
          <p:cNvSpPr txBox="1">
            <a:spLocks noGrp="1"/>
          </p:cNvSpPr>
          <p:nvPr>
            <p:ph type="title" idx="13"/>
          </p:nvPr>
        </p:nvSpPr>
        <p:spPr>
          <a:xfrm>
            <a:off x="8021943" y="4828641"/>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
        <p:nvSpPr>
          <p:cNvPr id="127" name="Google Shape;127;p16"/>
          <p:cNvSpPr txBox="1">
            <a:spLocks noGrp="1"/>
          </p:cNvSpPr>
          <p:nvPr>
            <p:ph type="subTitle" idx="14"/>
          </p:nvPr>
        </p:nvSpPr>
        <p:spPr>
          <a:xfrm>
            <a:off x="1788467" y="5249623"/>
            <a:ext cx="2381600" cy="113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128" name="Google Shape;128;p16"/>
          <p:cNvSpPr txBox="1">
            <a:spLocks noGrp="1"/>
          </p:cNvSpPr>
          <p:nvPr>
            <p:ph type="title" idx="15"/>
          </p:nvPr>
        </p:nvSpPr>
        <p:spPr>
          <a:xfrm>
            <a:off x="1788453" y="4828641"/>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cxnSp>
        <p:nvCxnSpPr>
          <p:cNvPr id="129" name="Google Shape;129;p16"/>
          <p:cNvCxnSpPr/>
          <p:nvPr/>
        </p:nvCxnSpPr>
        <p:spPr>
          <a:xfrm>
            <a:off x="-291233" y="6369808"/>
            <a:ext cx="12693200" cy="0"/>
          </a:xfrm>
          <a:prstGeom prst="straightConnector1">
            <a:avLst/>
          </a:prstGeom>
          <a:noFill/>
          <a:ln w="9525" cap="flat" cmpd="sng">
            <a:solidFill>
              <a:schemeClr val="dk2"/>
            </a:solidFill>
            <a:prstDash val="dash"/>
            <a:round/>
            <a:headEnd type="none" w="med" len="med"/>
            <a:tailEnd type="none" w="med" len="med"/>
          </a:ln>
        </p:spPr>
      </p:cxnSp>
      <p:cxnSp>
        <p:nvCxnSpPr>
          <p:cNvPr id="130" name="Google Shape;130;p16"/>
          <p:cNvCxnSpPr/>
          <p:nvPr/>
        </p:nvCxnSpPr>
        <p:spPr>
          <a:xfrm>
            <a:off x="-209967" y="4611412"/>
            <a:ext cx="12693200" cy="0"/>
          </a:xfrm>
          <a:prstGeom prst="straightConnector1">
            <a:avLst/>
          </a:prstGeom>
          <a:noFill/>
          <a:ln w="9525" cap="flat" cmpd="sng">
            <a:solidFill>
              <a:schemeClr val="dk2"/>
            </a:solidFill>
            <a:prstDash val="dash"/>
            <a:round/>
            <a:headEnd type="none" w="med" len="med"/>
            <a:tailEnd type="none" w="med" len="med"/>
          </a:ln>
        </p:spPr>
      </p:cxnSp>
    </p:spTree>
    <p:extLst>
      <p:ext uri="{BB962C8B-B14F-4D97-AF65-F5344CB8AC3E}">
        <p14:creationId xmlns:p14="http://schemas.microsoft.com/office/powerpoint/2010/main" val="1523257467"/>
      </p:ext>
    </p:extLst>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matchingName="TITLE + DESIGN 5">
  <p:cSld name="TITLE + DESIGN 5">
    <p:bg>
      <p:bgPr>
        <a:solidFill>
          <a:schemeClr val="accent5"/>
        </a:solidFill>
        <a:effectLst/>
      </p:bgPr>
    </p:bg>
    <p:spTree>
      <p:nvGrpSpPr>
        <p:cNvPr id="1" name="Shape 131"/>
        <p:cNvGrpSpPr/>
        <p:nvPr/>
      </p:nvGrpSpPr>
      <p:grpSpPr>
        <a:xfrm>
          <a:off x="0" y="0"/>
          <a:ext cx="0" cy="0"/>
          <a:chOff x="0" y="0"/>
          <a:chExt cx="0" cy="0"/>
        </a:xfrm>
      </p:grpSpPr>
      <p:pic>
        <p:nvPicPr>
          <p:cNvPr id="132" name="Google Shape;132;p17"/>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33" name="Google Shape;133;p17"/>
          <p:cNvSpPr txBox="1">
            <a:spLocks noGrp="1"/>
          </p:cNvSpPr>
          <p:nvPr>
            <p:ph type="title"/>
          </p:nvPr>
        </p:nvSpPr>
        <p:spPr>
          <a:xfrm>
            <a:off x="3028800" y="767200"/>
            <a:ext cx="61344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spTree>
    <p:extLst>
      <p:ext uri="{BB962C8B-B14F-4D97-AF65-F5344CB8AC3E}">
        <p14:creationId xmlns:p14="http://schemas.microsoft.com/office/powerpoint/2010/main" val="4118846543"/>
      </p:ext>
    </p:extLst>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matchingName="TITLE + BULLET POINTS 1">
  <p:cSld name="TITLE + BULLET POINTS 1">
    <p:bg>
      <p:bgPr>
        <a:solidFill>
          <a:schemeClr val="accent2"/>
        </a:solidFill>
        <a:effectLst/>
      </p:bgPr>
    </p:bg>
    <p:spTree>
      <p:nvGrpSpPr>
        <p:cNvPr id="1" name="Shape 134"/>
        <p:cNvGrpSpPr/>
        <p:nvPr/>
      </p:nvGrpSpPr>
      <p:grpSpPr>
        <a:xfrm>
          <a:off x="0" y="0"/>
          <a:ext cx="0" cy="0"/>
          <a:chOff x="0" y="0"/>
          <a:chExt cx="0" cy="0"/>
        </a:xfrm>
      </p:grpSpPr>
      <p:pic>
        <p:nvPicPr>
          <p:cNvPr id="135" name="Google Shape;135;p18"/>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36" name="Google Shape;136;p18"/>
          <p:cNvSpPr txBox="1">
            <a:spLocks noGrp="1"/>
          </p:cNvSpPr>
          <p:nvPr>
            <p:ph type="title"/>
          </p:nvPr>
        </p:nvSpPr>
        <p:spPr>
          <a:xfrm>
            <a:off x="3028800" y="767200"/>
            <a:ext cx="61344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sp>
        <p:nvSpPr>
          <p:cNvPr id="137" name="Google Shape;137;p18"/>
          <p:cNvSpPr txBox="1">
            <a:spLocks noGrp="1"/>
          </p:cNvSpPr>
          <p:nvPr>
            <p:ph type="body" idx="1"/>
          </p:nvPr>
        </p:nvSpPr>
        <p:spPr>
          <a:xfrm>
            <a:off x="1767517" y="3101800"/>
            <a:ext cx="4126400" cy="3422000"/>
          </a:xfrm>
          <a:prstGeom prst="rect">
            <a:avLst/>
          </a:prstGeom>
        </p:spPr>
        <p:txBody>
          <a:bodyPr spcFirstLastPara="1" wrap="square" lIns="91425" tIns="91425" rIns="91425" bIns="91425" anchor="t" anchorCtr="0">
            <a:noAutofit/>
          </a:bodyPr>
          <a:lstStyle>
            <a:lvl1pPr marL="609585" lvl="0" indent="-397923" rtl="0">
              <a:lnSpc>
                <a:spcPct val="115000"/>
              </a:lnSpc>
              <a:spcBef>
                <a:spcPts val="1333"/>
              </a:spcBef>
              <a:spcAft>
                <a:spcPct val="0"/>
              </a:spcAft>
              <a:buClr>
                <a:schemeClr val="dk2"/>
              </a:buClr>
              <a:buSzPts val="1100"/>
              <a:buChar char="●"/>
              <a:defRPr sz="1467">
                <a:solidFill>
                  <a:schemeClr val="dk2"/>
                </a:solidFill>
              </a:defRPr>
            </a:lvl1pPr>
            <a:lvl2pPr marL="1219170" lvl="1" indent="-397923" rtl="0">
              <a:lnSpc>
                <a:spcPct val="115000"/>
              </a:lnSpc>
              <a:spcBef>
                <a:spcPts val="1333"/>
              </a:spcBef>
              <a:spcAft>
                <a:spcPct val="0"/>
              </a:spcAft>
              <a:buClr>
                <a:schemeClr val="dk2"/>
              </a:buClr>
              <a:buSzPts val="1100"/>
              <a:buChar char="○"/>
              <a:defRPr sz="1467">
                <a:solidFill>
                  <a:schemeClr val="dk2"/>
                </a:solidFill>
              </a:defRPr>
            </a:lvl2pPr>
            <a:lvl3pPr marL="1828754" lvl="2" indent="-397923" rtl="0">
              <a:lnSpc>
                <a:spcPct val="115000"/>
              </a:lnSpc>
              <a:spcBef>
                <a:spcPts val="1333"/>
              </a:spcBef>
              <a:spcAft>
                <a:spcPct val="0"/>
              </a:spcAft>
              <a:buClr>
                <a:schemeClr val="dk2"/>
              </a:buClr>
              <a:buSzPts val="1100"/>
              <a:buChar char="■"/>
              <a:defRPr sz="1467">
                <a:solidFill>
                  <a:schemeClr val="dk2"/>
                </a:solidFill>
              </a:defRPr>
            </a:lvl3pPr>
            <a:lvl4pPr marL="2438339" lvl="3" indent="-397923" rtl="0">
              <a:lnSpc>
                <a:spcPct val="115000"/>
              </a:lnSpc>
              <a:spcBef>
                <a:spcPts val="1333"/>
              </a:spcBef>
              <a:spcAft>
                <a:spcPct val="0"/>
              </a:spcAft>
              <a:buClr>
                <a:schemeClr val="dk2"/>
              </a:buClr>
              <a:buSzPts val="1100"/>
              <a:buChar char="●"/>
              <a:defRPr sz="1467">
                <a:solidFill>
                  <a:schemeClr val="dk2"/>
                </a:solidFill>
              </a:defRPr>
            </a:lvl4pPr>
            <a:lvl5pPr marL="3047924" lvl="4" indent="-397923" rtl="0">
              <a:lnSpc>
                <a:spcPct val="115000"/>
              </a:lnSpc>
              <a:spcBef>
                <a:spcPts val="1333"/>
              </a:spcBef>
              <a:spcAft>
                <a:spcPct val="0"/>
              </a:spcAft>
              <a:buClr>
                <a:schemeClr val="dk2"/>
              </a:buClr>
              <a:buSzPts val="1100"/>
              <a:buChar char="○"/>
              <a:defRPr sz="1467">
                <a:solidFill>
                  <a:schemeClr val="dk2"/>
                </a:solidFill>
              </a:defRPr>
            </a:lvl5pPr>
            <a:lvl6pPr marL="3657509" lvl="5" indent="-397923" rtl="0">
              <a:lnSpc>
                <a:spcPct val="115000"/>
              </a:lnSpc>
              <a:spcBef>
                <a:spcPts val="1333"/>
              </a:spcBef>
              <a:spcAft>
                <a:spcPct val="0"/>
              </a:spcAft>
              <a:buClr>
                <a:schemeClr val="dk2"/>
              </a:buClr>
              <a:buSzPts val="1100"/>
              <a:buChar char="■"/>
              <a:defRPr sz="1467">
                <a:solidFill>
                  <a:schemeClr val="dk2"/>
                </a:solidFill>
              </a:defRPr>
            </a:lvl6pPr>
            <a:lvl7pPr marL="4267093" lvl="6" indent="-397923" rtl="0">
              <a:lnSpc>
                <a:spcPct val="115000"/>
              </a:lnSpc>
              <a:spcBef>
                <a:spcPts val="1333"/>
              </a:spcBef>
              <a:spcAft>
                <a:spcPct val="0"/>
              </a:spcAft>
              <a:buClr>
                <a:schemeClr val="dk2"/>
              </a:buClr>
              <a:buSzPts val="1100"/>
              <a:buChar char="●"/>
              <a:defRPr sz="1467">
                <a:solidFill>
                  <a:schemeClr val="dk2"/>
                </a:solidFill>
              </a:defRPr>
            </a:lvl7pPr>
            <a:lvl8pPr marL="4876678" lvl="7" indent="-397923" rtl="0">
              <a:lnSpc>
                <a:spcPct val="115000"/>
              </a:lnSpc>
              <a:spcBef>
                <a:spcPts val="1333"/>
              </a:spcBef>
              <a:spcAft>
                <a:spcPct val="0"/>
              </a:spcAft>
              <a:buClr>
                <a:schemeClr val="dk2"/>
              </a:buClr>
              <a:buSzPts val="1100"/>
              <a:buChar char="○"/>
              <a:defRPr sz="1467">
                <a:solidFill>
                  <a:schemeClr val="dk2"/>
                </a:solidFill>
              </a:defRPr>
            </a:lvl8pPr>
            <a:lvl9pPr marL="5486263" lvl="8" indent="-397923" rtl="0">
              <a:lnSpc>
                <a:spcPct val="115000"/>
              </a:lnSpc>
              <a:spcBef>
                <a:spcPts val="1333"/>
              </a:spcBef>
              <a:spcAft>
                <a:spcPts val="1333"/>
              </a:spcAft>
              <a:buClr>
                <a:schemeClr val="dk2"/>
              </a:buClr>
              <a:buSzPts val="1100"/>
              <a:buChar char="■"/>
              <a:defRPr sz="1467">
                <a:solidFill>
                  <a:schemeClr val="dk2"/>
                </a:solidFill>
              </a:defRPr>
            </a:lvl9pPr>
          </a:lstStyle>
          <a:p>
            <a:endParaRPr/>
          </a:p>
        </p:txBody>
      </p:sp>
      <p:sp>
        <p:nvSpPr>
          <p:cNvPr id="138" name="Google Shape;138;p18"/>
          <p:cNvSpPr txBox="1">
            <a:spLocks noGrp="1"/>
          </p:cNvSpPr>
          <p:nvPr>
            <p:ph type="body" idx="2"/>
          </p:nvPr>
        </p:nvSpPr>
        <p:spPr>
          <a:xfrm>
            <a:off x="6298084" y="3101800"/>
            <a:ext cx="4126400" cy="3422000"/>
          </a:xfrm>
          <a:prstGeom prst="rect">
            <a:avLst/>
          </a:prstGeom>
        </p:spPr>
        <p:txBody>
          <a:bodyPr spcFirstLastPara="1" wrap="square" lIns="91425" tIns="91425" rIns="91425" bIns="91425" anchor="t" anchorCtr="0">
            <a:noAutofit/>
          </a:bodyPr>
          <a:lstStyle>
            <a:lvl1pPr marL="609585" lvl="0" indent="-397923" rtl="0">
              <a:lnSpc>
                <a:spcPct val="115000"/>
              </a:lnSpc>
              <a:spcBef>
                <a:spcPct val="0"/>
              </a:spcBef>
              <a:spcAft>
                <a:spcPct val="0"/>
              </a:spcAft>
              <a:buClr>
                <a:schemeClr val="dk2"/>
              </a:buClr>
              <a:buSzPts val="1100"/>
              <a:buChar char="●"/>
              <a:defRPr sz="1467">
                <a:solidFill>
                  <a:schemeClr val="dk2"/>
                </a:solidFill>
              </a:defRPr>
            </a:lvl1pPr>
            <a:lvl2pPr marL="1219170" lvl="1" indent="-397923" rtl="0">
              <a:lnSpc>
                <a:spcPct val="115000"/>
              </a:lnSpc>
              <a:spcBef>
                <a:spcPts val="2133"/>
              </a:spcBef>
              <a:spcAft>
                <a:spcPct val="0"/>
              </a:spcAft>
              <a:buClr>
                <a:schemeClr val="dk2"/>
              </a:buClr>
              <a:buSzPts val="1100"/>
              <a:buChar char="○"/>
              <a:defRPr sz="1467">
                <a:solidFill>
                  <a:schemeClr val="dk2"/>
                </a:solidFill>
              </a:defRPr>
            </a:lvl2pPr>
            <a:lvl3pPr marL="1828754" lvl="2" indent="-397923" rtl="0">
              <a:lnSpc>
                <a:spcPct val="115000"/>
              </a:lnSpc>
              <a:spcBef>
                <a:spcPts val="2133"/>
              </a:spcBef>
              <a:spcAft>
                <a:spcPct val="0"/>
              </a:spcAft>
              <a:buClr>
                <a:schemeClr val="dk2"/>
              </a:buClr>
              <a:buSzPts val="1100"/>
              <a:buChar char="■"/>
              <a:defRPr sz="1467">
                <a:solidFill>
                  <a:schemeClr val="dk2"/>
                </a:solidFill>
              </a:defRPr>
            </a:lvl3pPr>
            <a:lvl4pPr marL="2438339" lvl="3" indent="-397923" rtl="0">
              <a:lnSpc>
                <a:spcPct val="115000"/>
              </a:lnSpc>
              <a:spcBef>
                <a:spcPts val="2133"/>
              </a:spcBef>
              <a:spcAft>
                <a:spcPct val="0"/>
              </a:spcAft>
              <a:buClr>
                <a:schemeClr val="dk2"/>
              </a:buClr>
              <a:buSzPts val="1100"/>
              <a:buChar char="●"/>
              <a:defRPr sz="1467">
                <a:solidFill>
                  <a:schemeClr val="dk2"/>
                </a:solidFill>
              </a:defRPr>
            </a:lvl4pPr>
            <a:lvl5pPr marL="3047924" lvl="4" indent="-397923" rtl="0">
              <a:lnSpc>
                <a:spcPct val="115000"/>
              </a:lnSpc>
              <a:spcBef>
                <a:spcPts val="2133"/>
              </a:spcBef>
              <a:spcAft>
                <a:spcPct val="0"/>
              </a:spcAft>
              <a:buClr>
                <a:schemeClr val="dk2"/>
              </a:buClr>
              <a:buSzPts val="1100"/>
              <a:buChar char="○"/>
              <a:defRPr sz="1467">
                <a:solidFill>
                  <a:schemeClr val="dk2"/>
                </a:solidFill>
              </a:defRPr>
            </a:lvl5pPr>
            <a:lvl6pPr marL="3657509" lvl="5" indent="-397923" rtl="0">
              <a:lnSpc>
                <a:spcPct val="115000"/>
              </a:lnSpc>
              <a:spcBef>
                <a:spcPts val="2133"/>
              </a:spcBef>
              <a:spcAft>
                <a:spcPct val="0"/>
              </a:spcAft>
              <a:buClr>
                <a:schemeClr val="dk2"/>
              </a:buClr>
              <a:buSzPts val="1100"/>
              <a:buChar char="■"/>
              <a:defRPr sz="1467">
                <a:solidFill>
                  <a:schemeClr val="dk2"/>
                </a:solidFill>
              </a:defRPr>
            </a:lvl6pPr>
            <a:lvl7pPr marL="4267093" lvl="6" indent="-397923" rtl="0">
              <a:lnSpc>
                <a:spcPct val="115000"/>
              </a:lnSpc>
              <a:spcBef>
                <a:spcPts val="2133"/>
              </a:spcBef>
              <a:spcAft>
                <a:spcPct val="0"/>
              </a:spcAft>
              <a:buClr>
                <a:schemeClr val="dk2"/>
              </a:buClr>
              <a:buSzPts val="1100"/>
              <a:buChar char="●"/>
              <a:defRPr sz="1467">
                <a:solidFill>
                  <a:schemeClr val="dk2"/>
                </a:solidFill>
              </a:defRPr>
            </a:lvl7pPr>
            <a:lvl8pPr marL="4876678" lvl="7" indent="-397923" rtl="0">
              <a:lnSpc>
                <a:spcPct val="115000"/>
              </a:lnSpc>
              <a:spcBef>
                <a:spcPts val="2133"/>
              </a:spcBef>
              <a:spcAft>
                <a:spcPct val="0"/>
              </a:spcAft>
              <a:buClr>
                <a:schemeClr val="dk2"/>
              </a:buClr>
              <a:buSzPts val="1100"/>
              <a:buChar char="○"/>
              <a:defRPr sz="1467">
                <a:solidFill>
                  <a:schemeClr val="dk2"/>
                </a:solidFill>
              </a:defRPr>
            </a:lvl8pPr>
            <a:lvl9pPr marL="5486263" lvl="8" indent="-397923" rtl="0">
              <a:lnSpc>
                <a:spcPct val="115000"/>
              </a:lnSpc>
              <a:spcBef>
                <a:spcPts val="2133"/>
              </a:spcBef>
              <a:spcAft>
                <a:spcPts val="2133"/>
              </a:spcAft>
              <a:buClr>
                <a:schemeClr val="dk2"/>
              </a:buClr>
              <a:buSzPts val="1100"/>
              <a:buChar char="■"/>
              <a:defRPr sz="1467">
                <a:solidFill>
                  <a:schemeClr val="dk2"/>
                </a:solidFill>
              </a:defRPr>
            </a:lvl9pPr>
          </a:lstStyle>
          <a:p>
            <a:endParaRPr/>
          </a:p>
        </p:txBody>
      </p:sp>
      <p:cxnSp>
        <p:nvCxnSpPr>
          <p:cNvPr id="139" name="Google Shape;139;p18"/>
          <p:cNvCxnSpPr/>
          <p:nvPr/>
        </p:nvCxnSpPr>
        <p:spPr>
          <a:xfrm>
            <a:off x="-169333" y="2576588"/>
            <a:ext cx="12693200" cy="0"/>
          </a:xfrm>
          <a:prstGeom prst="straightConnector1">
            <a:avLst/>
          </a:prstGeom>
          <a:noFill/>
          <a:ln w="9525" cap="flat" cmpd="sng">
            <a:solidFill>
              <a:schemeClr val="dk2"/>
            </a:solidFill>
            <a:prstDash val="dash"/>
            <a:round/>
            <a:headEnd type="none" w="med" len="med"/>
            <a:tailEnd type="none" w="med" len="med"/>
          </a:ln>
        </p:spPr>
      </p:cxnSp>
    </p:spTree>
    <p:extLst>
      <p:ext uri="{BB962C8B-B14F-4D97-AF65-F5344CB8AC3E}">
        <p14:creationId xmlns:p14="http://schemas.microsoft.com/office/powerpoint/2010/main" val="321342362"/>
      </p:ext>
    </p:extLst>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matchingName="TITLE + DESIGN 6">
  <p:cSld name="TITLE + DESIGN 6">
    <p:bg>
      <p:bgPr>
        <a:solidFill>
          <a:schemeClr val="accent3"/>
        </a:solidFill>
        <a:effectLst/>
      </p:bgPr>
    </p:bg>
    <p:spTree>
      <p:nvGrpSpPr>
        <p:cNvPr id="1" name="Shape 140"/>
        <p:cNvGrpSpPr/>
        <p:nvPr/>
      </p:nvGrpSpPr>
      <p:grpSpPr>
        <a:xfrm>
          <a:off x="0" y="0"/>
          <a:ext cx="0" cy="0"/>
          <a:chOff x="0" y="0"/>
          <a:chExt cx="0" cy="0"/>
        </a:xfrm>
      </p:grpSpPr>
      <p:pic>
        <p:nvPicPr>
          <p:cNvPr id="141" name="Google Shape;141;p19"/>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42" name="Google Shape;142;p19"/>
          <p:cNvSpPr txBox="1">
            <a:spLocks noGrp="1"/>
          </p:cNvSpPr>
          <p:nvPr>
            <p:ph type="title"/>
          </p:nvPr>
        </p:nvSpPr>
        <p:spPr>
          <a:xfrm>
            <a:off x="1195067" y="767200"/>
            <a:ext cx="3237600" cy="1122400"/>
          </a:xfrm>
          <a:prstGeom prst="rect">
            <a:avLst/>
          </a:prstGeom>
        </p:spPr>
        <p:txBody>
          <a:bodyPr spcFirstLastPara="1" wrap="square" lIns="91425" tIns="91425" rIns="91425" bIns="91425" anchor="t" anchorCtr="0">
            <a:noAutofit/>
          </a:bodyPr>
          <a:lstStyle>
            <a:lvl1pPr lvl="0"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cxnSp>
        <p:nvCxnSpPr>
          <p:cNvPr id="143" name="Google Shape;143;p19"/>
          <p:cNvCxnSpPr/>
          <p:nvPr/>
        </p:nvCxnSpPr>
        <p:spPr>
          <a:xfrm rot="10800000" flipH="1">
            <a:off x="841000" y="-46533"/>
            <a:ext cx="0" cy="6913200"/>
          </a:xfrm>
          <a:prstGeom prst="straightConnector1">
            <a:avLst/>
          </a:prstGeom>
          <a:noFill/>
          <a:ln w="9525" cap="flat" cmpd="sng">
            <a:solidFill>
              <a:schemeClr val="dk2"/>
            </a:solidFill>
            <a:prstDash val="dash"/>
            <a:round/>
            <a:headEnd type="none" w="med" len="med"/>
            <a:tailEnd type="none" w="med" len="med"/>
          </a:ln>
        </p:spPr>
      </p:cxnSp>
      <p:cxnSp>
        <p:nvCxnSpPr>
          <p:cNvPr id="144" name="Google Shape;144;p19"/>
          <p:cNvCxnSpPr/>
          <p:nvPr/>
        </p:nvCxnSpPr>
        <p:spPr>
          <a:xfrm>
            <a:off x="-169333" y="1937343"/>
            <a:ext cx="12693200" cy="0"/>
          </a:xfrm>
          <a:prstGeom prst="straightConnector1">
            <a:avLst/>
          </a:prstGeom>
          <a:noFill/>
          <a:ln w="9525" cap="flat" cmpd="sng">
            <a:solidFill>
              <a:schemeClr val="dk2"/>
            </a:solidFill>
            <a:prstDash val="dash"/>
            <a:round/>
            <a:headEnd type="none" w="med" len="med"/>
            <a:tailEnd type="none" w="med" len="med"/>
          </a:ln>
        </p:spPr>
      </p:cxnSp>
    </p:spTree>
    <p:extLst>
      <p:ext uri="{BB962C8B-B14F-4D97-AF65-F5344CB8AC3E}">
        <p14:creationId xmlns:p14="http://schemas.microsoft.com/office/powerpoint/2010/main" val="3192242180"/>
      </p:ext>
    </p:extLst>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matchingName="TITLE + TEXT 1">
  <p:cSld name="TITLE + TEXT 1">
    <p:bg>
      <p:bgPr>
        <a:solidFill>
          <a:schemeClr val="accent4"/>
        </a:solidFill>
        <a:effectLst/>
      </p:bgPr>
    </p:bg>
    <p:spTree>
      <p:nvGrpSpPr>
        <p:cNvPr id="1" name="Shape 145"/>
        <p:cNvGrpSpPr/>
        <p:nvPr/>
      </p:nvGrpSpPr>
      <p:grpSpPr>
        <a:xfrm>
          <a:off x="0" y="0"/>
          <a:ext cx="0" cy="0"/>
          <a:chOff x="0" y="0"/>
          <a:chExt cx="0" cy="0"/>
        </a:xfrm>
      </p:grpSpPr>
      <p:pic>
        <p:nvPicPr>
          <p:cNvPr id="146" name="Google Shape;146;p20"/>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47" name="Google Shape;147;p20"/>
          <p:cNvSpPr txBox="1">
            <a:spLocks noGrp="1"/>
          </p:cNvSpPr>
          <p:nvPr>
            <p:ph type="title"/>
          </p:nvPr>
        </p:nvSpPr>
        <p:spPr>
          <a:xfrm>
            <a:off x="1195067" y="2202271"/>
            <a:ext cx="4795200" cy="1122400"/>
          </a:xfrm>
          <a:prstGeom prst="rect">
            <a:avLst/>
          </a:prstGeom>
        </p:spPr>
        <p:txBody>
          <a:bodyPr spcFirstLastPara="1" wrap="square" lIns="91425" tIns="91425" rIns="91425" bIns="91425" anchor="ctr" anchorCtr="0">
            <a:noAutofit/>
          </a:bodyPr>
          <a:lstStyle>
            <a:lvl1pPr lvl="0"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2400"/>
              <a:buNone/>
              <a:defRPr sz="3200">
                <a:solidFill>
                  <a:schemeClr val="dk2"/>
                </a:solidFill>
              </a:defRPr>
            </a:lvl2pPr>
            <a:lvl3pPr lvl="2" rtl="0">
              <a:spcBef>
                <a:spcPct val="0"/>
              </a:spcBef>
              <a:spcAft>
                <a:spcPct val="0"/>
              </a:spcAft>
              <a:buClr>
                <a:schemeClr val="dk2"/>
              </a:buClr>
              <a:buSzPts val="2400"/>
              <a:buNone/>
              <a:defRPr sz="3200">
                <a:solidFill>
                  <a:schemeClr val="dk2"/>
                </a:solidFill>
              </a:defRPr>
            </a:lvl3pPr>
            <a:lvl4pPr lvl="3" rtl="0">
              <a:spcBef>
                <a:spcPct val="0"/>
              </a:spcBef>
              <a:spcAft>
                <a:spcPct val="0"/>
              </a:spcAft>
              <a:buClr>
                <a:schemeClr val="dk2"/>
              </a:buClr>
              <a:buSzPts val="2400"/>
              <a:buNone/>
              <a:defRPr sz="3200">
                <a:solidFill>
                  <a:schemeClr val="dk2"/>
                </a:solidFill>
              </a:defRPr>
            </a:lvl4pPr>
            <a:lvl5pPr lvl="4" rtl="0">
              <a:spcBef>
                <a:spcPct val="0"/>
              </a:spcBef>
              <a:spcAft>
                <a:spcPct val="0"/>
              </a:spcAft>
              <a:buClr>
                <a:schemeClr val="dk2"/>
              </a:buClr>
              <a:buSzPts val="2400"/>
              <a:buNone/>
              <a:defRPr sz="3200">
                <a:solidFill>
                  <a:schemeClr val="dk2"/>
                </a:solidFill>
              </a:defRPr>
            </a:lvl5pPr>
            <a:lvl6pPr lvl="5" rtl="0">
              <a:spcBef>
                <a:spcPct val="0"/>
              </a:spcBef>
              <a:spcAft>
                <a:spcPct val="0"/>
              </a:spcAft>
              <a:buClr>
                <a:schemeClr val="dk2"/>
              </a:buClr>
              <a:buSzPts val="2400"/>
              <a:buNone/>
              <a:defRPr sz="3200">
                <a:solidFill>
                  <a:schemeClr val="dk2"/>
                </a:solidFill>
              </a:defRPr>
            </a:lvl6pPr>
            <a:lvl7pPr lvl="6" rtl="0">
              <a:spcBef>
                <a:spcPct val="0"/>
              </a:spcBef>
              <a:spcAft>
                <a:spcPct val="0"/>
              </a:spcAft>
              <a:buClr>
                <a:schemeClr val="dk2"/>
              </a:buClr>
              <a:buSzPts val="2400"/>
              <a:buNone/>
              <a:defRPr sz="3200">
                <a:solidFill>
                  <a:schemeClr val="dk2"/>
                </a:solidFill>
              </a:defRPr>
            </a:lvl7pPr>
            <a:lvl8pPr lvl="7" rtl="0">
              <a:spcBef>
                <a:spcPct val="0"/>
              </a:spcBef>
              <a:spcAft>
                <a:spcPct val="0"/>
              </a:spcAft>
              <a:buClr>
                <a:schemeClr val="dk2"/>
              </a:buClr>
              <a:buSzPts val="2400"/>
              <a:buNone/>
              <a:defRPr sz="3200">
                <a:solidFill>
                  <a:schemeClr val="dk2"/>
                </a:solidFill>
              </a:defRPr>
            </a:lvl8pPr>
            <a:lvl9pPr lvl="8" rtl="0">
              <a:spcBef>
                <a:spcPct val="0"/>
              </a:spcBef>
              <a:spcAft>
                <a:spcPct val="0"/>
              </a:spcAft>
              <a:buClr>
                <a:schemeClr val="dk2"/>
              </a:buClr>
              <a:buSzPts val="2400"/>
              <a:buNone/>
              <a:defRPr sz="3200">
                <a:solidFill>
                  <a:schemeClr val="dk2"/>
                </a:solidFill>
              </a:defRPr>
            </a:lvl9pPr>
          </a:lstStyle>
          <a:p>
            <a:endParaRPr/>
          </a:p>
        </p:txBody>
      </p:sp>
      <p:sp>
        <p:nvSpPr>
          <p:cNvPr id="148" name="Google Shape;148;p20"/>
          <p:cNvSpPr txBox="1">
            <a:spLocks noGrp="1"/>
          </p:cNvSpPr>
          <p:nvPr>
            <p:ph type="subTitle" idx="1"/>
          </p:nvPr>
        </p:nvSpPr>
        <p:spPr>
          <a:xfrm>
            <a:off x="1195067" y="4057361"/>
            <a:ext cx="3481600" cy="1581200"/>
          </a:xfrm>
          <a:prstGeom prst="rect">
            <a:avLst/>
          </a:prstGeom>
        </p:spPr>
        <p:txBody>
          <a:bodyPr spcFirstLastPara="1" wrap="square" lIns="91425" tIns="91425" rIns="91425" bIns="91425" anchor="t" anchorCtr="0">
            <a:noAutofit/>
          </a:bodyPr>
          <a:lstStyle>
            <a:lvl1pPr lvl="0" rtl="0">
              <a:lnSpc>
                <a:spcPct val="100000"/>
              </a:lnSpc>
              <a:spcBef>
                <a:spcPct val="0"/>
              </a:spcBef>
              <a:spcAft>
                <a:spcPct val="0"/>
              </a:spcAft>
              <a:buClr>
                <a:schemeClr val="dk1"/>
              </a:buClr>
              <a:buSzPts val="1400"/>
              <a:buNone/>
              <a:defRPr sz="1867">
                <a:solidFill>
                  <a:schemeClr val="dk1"/>
                </a:solidFill>
              </a:defRPr>
            </a:lvl1pPr>
            <a:lvl2pPr lvl="1" rtl="0">
              <a:lnSpc>
                <a:spcPct val="100000"/>
              </a:lnSpc>
              <a:spcBef>
                <a:spcPct val="0"/>
              </a:spcBef>
              <a:spcAft>
                <a:spcPct val="0"/>
              </a:spcAft>
              <a:buClr>
                <a:schemeClr val="dk1"/>
              </a:buClr>
              <a:buSzPts val="900"/>
              <a:buNone/>
              <a:defRPr sz="1200">
                <a:solidFill>
                  <a:schemeClr val="dk1"/>
                </a:solidFill>
              </a:defRPr>
            </a:lvl2pPr>
            <a:lvl3pPr lvl="2" rtl="0">
              <a:lnSpc>
                <a:spcPct val="100000"/>
              </a:lnSpc>
              <a:spcBef>
                <a:spcPct val="0"/>
              </a:spcBef>
              <a:spcAft>
                <a:spcPct val="0"/>
              </a:spcAft>
              <a:buClr>
                <a:schemeClr val="dk1"/>
              </a:buClr>
              <a:buSzPts val="900"/>
              <a:buNone/>
              <a:defRPr sz="1200">
                <a:solidFill>
                  <a:schemeClr val="dk1"/>
                </a:solidFill>
              </a:defRPr>
            </a:lvl3pPr>
            <a:lvl4pPr lvl="3" rtl="0">
              <a:lnSpc>
                <a:spcPct val="100000"/>
              </a:lnSpc>
              <a:spcBef>
                <a:spcPct val="0"/>
              </a:spcBef>
              <a:spcAft>
                <a:spcPct val="0"/>
              </a:spcAft>
              <a:buClr>
                <a:schemeClr val="dk1"/>
              </a:buClr>
              <a:buSzPts val="900"/>
              <a:buNone/>
              <a:defRPr sz="1200">
                <a:solidFill>
                  <a:schemeClr val="dk1"/>
                </a:solidFill>
              </a:defRPr>
            </a:lvl4pPr>
            <a:lvl5pPr lvl="4" rtl="0">
              <a:lnSpc>
                <a:spcPct val="100000"/>
              </a:lnSpc>
              <a:spcBef>
                <a:spcPct val="0"/>
              </a:spcBef>
              <a:spcAft>
                <a:spcPct val="0"/>
              </a:spcAft>
              <a:buClr>
                <a:schemeClr val="dk1"/>
              </a:buClr>
              <a:buSzPts val="900"/>
              <a:buNone/>
              <a:defRPr sz="1200">
                <a:solidFill>
                  <a:schemeClr val="dk1"/>
                </a:solidFill>
              </a:defRPr>
            </a:lvl5pPr>
            <a:lvl6pPr lvl="5" rtl="0">
              <a:lnSpc>
                <a:spcPct val="100000"/>
              </a:lnSpc>
              <a:spcBef>
                <a:spcPct val="0"/>
              </a:spcBef>
              <a:spcAft>
                <a:spcPct val="0"/>
              </a:spcAft>
              <a:buClr>
                <a:schemeClr val="dk1"/>
              </a:buClr>
              <a:buSzPts val="900"/>
              <a:buNone/>
              <a:defRPr sz="1200">
                <a:solidFill>
                  <a:schemeClr val="dk1"/>
                </a:solidFill>
              </a:defRPr>
            </a:lvl6pPr>
            <a:lvl7pPr lvl="6" rtl="0">
              <a:lnSpc>
                <a:spcPct val="100000"/>
              </a:lnSpc>
              <a:spcBef>
                <a:spcPct val="0"/>
              </a:spcBef>
              <a:spcAft>
                <a:spcPct val="0"/>
              </a:spcAft>
              <a:buClr>
                <a:schemeClr val="dk1"/>
              </a:buClr>
              <a:buSzPts val="900"/>
              <a:buNone/>
              <a:defRPr sz="1200">
                <a:solidFill>
                  <a:schemeClr val="dk1"/>
                </a:solidFill>
              </a:defRPr>
            </a:lvl7pPr>
            <a:lvl8pPr lvl="7" rtl="0">
              <a:lnSpc>
                <a:spcPct val="100000"/>
              </a:lnSpc>
              <a:spcBef>
                <a:spcPct val="0"/>
              </a:spcBef>
              <a:spcAft>
                <a:spcPct val="0"/>
              </a:spcAft>
              <a:buClr>
                <a:schemeClr val="dk1"/>
              </a:buClr>
              <a:buSzPts val="900"/>
              <a:buNone/>
              <a:defRPr sz="1200">
                <a:solidFill>
                  <a:schemeClr val="dk1"/>
                </a:solidFill>
              </a:defRPr>
            </a:lvl8pPr>
            <a:lvl9pPr lvl="8" rtl="0">
              <a:lnSpc>
                <a:spcPct val="100000"/>
              </a:lnSpc>
              <a:spcBef>
                <a:spcPct val="0"/>
              </a:spcBef>
              <a:spcAft>
                <a:spcPct val="0"/>
              </a:spcAft>
              <a:buClr>
                <a:schemeClr val="dk1"/>
              </a:buClr>
              <a:buSzPts val="900"/>
              <a:buNone/>
              <a:defRPr sz="1200">
                <a:solidFill>
                  <a:schemeClr val="dk1"/>
                </a:solidFill>
              </a:defRPr>
            </a:lvl9pPr>
          </a:lstStyle>
          <a:p>
            <a:endParaRPr/>
          </a:p>
        </p:txBody>
      </p:sp>
      <p:cxnSp>
        <p:nvCxnSpPr>
          <p:cNvPr id="149" name="Google Shape;149;p20"/>
          <p:cNvCxnSpPr/>
          <p:nvPr/>
        </p:nvCxnSpPr>
        <p:spPr>
          <a:xfrm>
            <a:off x="-250600" y="594687"/>
            <a:ext cx="12693200" cy="0"/>
          </a:xfrm>
          <a:prstGeom prst="straightConnector1">
            <a:avLst/>
          </a:prstGeom>
          <a:noFill/>
          <a:ln w="9525" cap="flat" cmpd="sng">
            <a:solidFill>
              <a:schemeClr val="dk2"/>
            </a:solidFill>
            <a:prstDash val="dash"/>
            <a:round/>
            <a:headEnd type="none" w="med" len="med"/>
            <a:tailEnd type="none" w="med" len="med"/>
          </a:ln>
        </p:spPr>
      </p:cxnSp>
      <p:cxnSp>
        <p:nvCxnSpPr>
          <p:cNvPr id="150" name="Google Shape;150;p20"/>
          <p:cNvCxnSpPr/>
          <p:nvPr/>
        </p:nvCxnSpPr>
        <p:spPr>
          <a:xfrm>
            <a:off x="-250600" y="6248773"/>
            <a:ext cx="12693200" cy="0"/>
          </a:xfrm>
          <a:prstGeom prst="straightConnector1">
            <a:avLst/>
          </a:prstGeom>
          <a:noFill/>
          <a:ln w="9525" cap="flat" cmpd="sng">
            <a:solidFill>
              <a:schemeClr val="dk2"/>
            </a:solidFill>
            <a:prstDash val="dash"/>
            <a:round/>
            <a:headEnd type="none" w="med" len="med"/>
            <a:tailEnd type="none" w="med" len="med"/>
          </a:ln>
        </p:spPr>
      </p:cxnSp>
    </p:spTree>
    <p:extLst>
      <p:ext uri="{BB962C8B-B14F-4D97-AF65-F5344CB8AC3E}">
        <p14:creationId xmlns:p14="http://schemas.microsoft.com/office/powerpoint/2010/main" val="1568020719"/>
      </p:ext>
    </p:extLst>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matchingName="TITLE + DESIGN 7">
  <p:cSld name="TITLE + DESIGN 7">
    <p:bg>
      <p:bgPr>
        <a:solidFill>
          <a:srgbClr val="FFFFFF"/>
        </a:solidFill>
        <a:effectLst/>
      </p:bgPr>
    </p:bg>
    <p:spTree>
      <p:nvGrpSpPr>
        <p:cNvPr id="1" name="Shape 151"/>
        <p:cNvGrpSpPr/>
        <p:nvPr/>
      </p:nvGrpSpPr>
      <p:grpSpPr>
        <a:xfrm>
          <a:off x="0" y="0"/>
          <a:ext cx="0" cy="0"/>
          <a:chOff x="0" y="0"/>
          <a:chExt cx="0" cy="0"/>
        </a:xfrm>
      </p:grpSpPr>
      <p:pic>
        <p:nvPicPr>
          <p:cNvPr id="152" name="Google Shape;152;p21"/>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53" name="Google Shape;153;p21"/>
          <p:cNvSpPr txBox="1">
            <a:spLocks noGrp="1"/>
          </p:cNvSpPr>
          <p:nvPr>
            <p:ph type="title"/>
          </p:nvPr>
        </p:nvSpPr>
        <p:spPr>
          <a:xfrm>
            <a:off x="1195067" y="767200"/>
            <a:ext cx="2903200" cy="1122400"/>
          </a:xfrm>
          <a:prstGeom prst="rect">
            <a:avLst/>
          </a:prstGeom>
        </p:spPr>
        <p:txBody>
          <a:bodyPr spcFirstLastPara="1" wrap="square" lIns="91425" tIns="91425" rIns="91425" bIns="91425" anchor="t" anchorCtr="0">
            <a:noAutofit/>
          </a:bodyPr>
          <a:lstStyle>
            <a:lvl1pPr lvl="0" rtl="0">
              <a:spcBef>
                <a:spcPct val="0"/>
              </a:spcBef>
              <a:spcAft>
                <a:spcPct val="0"/>
              </a:spcAft>
              <a:buClr>
                <a:schemeClr val="accent4"/>
              </a:buClr>
              <a:buSzPts val="3600"/>
              <a:buNone/>
              <a:defRPr sz="4800">
                <a:solidFill>
                  <a:schemeClr val="accent4"/>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cxnSp>
        <p:nvCxnSpPr>
          <p:cNvPr id="154" name="Google Shape;154;p21"/>
          <p:cNvCxnSpPr/>
          <p:nvPr/>
        </p:nvCxnSpPr>
        <p:spPr>
          <a:xfrm rot="10800000" flipH="1">
            <a:off x="841000" y="-46533"/>
            <a:ext cx="0" cy="6913200"/>
          </a:xfrm>
          <a:prstGeom prst="straightConnector1">
            <a:avLst/>
          </a:prstGeom>
          <a:noFill/>
          <a:ln w="9525" cap="flat" cmpd="sng">
            <a:solidFill>
              <a:schemeClr val="accent4"/>
            </a:solidFill>
            <a:prstDash val="dash"/>
            <a:round/>
            <a:headEnd type="none" w="med" len="med"/>
            <a:tailEnd type="none" w="med" len="med"/>
          </a:ln>
        </p:spPr>
      </p:cxnSp>
    </p:spTree>
    <p:extLst>
      <p:ext uri="{BB962C8B-B14F-4D97-AF65-F5344CB8AC3E}">
        <p14:creationId xmlns:p14="http://schemas.microsoft.com/office/powerpoint/2010/main" val="1536279366"/>
      </p:ext>
    </p:extLst>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matchingName="TITLE + TEXT 2">
  <p:cSld name="TITLE + TEXT 2">
    <p:bg>
      <p:bgPr>
        <a:solidFill>
          <a:schemeClr val="accent2"/>
        </a:solidFill>
        <a:effectLst/>
      </p:bgPr>
    </p:bg>
    <p:spTree>
      <p:nvGrpSpPr>
        <p:cNvPr id="1" name="Shape 155"/>
        <p:cNvGrpSpPr/>
        <p:nvPr/>
      </p:nvGrpSpPr>
      <p:grpSpPr>
        <a:xfrm>
          <a:off x="0" y="0"/>
          <a:ext cx="0" cy="0"/>
          <a:chOff x="0" y="0"/>
          <a:chExt cx="0" cy="0"/>
        </a:xfrm>
      </p:grpSpPr>
      <p:pic>
        <p:nvPicPr>
          <p:cNvPr id="156" name="Google Shape;156;p22"/>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cxnSp>
        <p:nvCxnSpPr>
          <p:cNvPr id="157" name="Google Shape;157;p22"/>
          <p:cNvCxnSpPr/>
          <p:nvPr/>
        </p:nvCxnSpPr>
        <p:spPr>
          <a:xfrm rot="10800000" flipH="1">
            <a:off x="841000" y="-46533"/>
            <a:ext cx="0" cy="6913200"/>
          </a:xfrm>
          <a:prstGeom prst="straightConnector1">
            <a:avLst/>
          </a:prstGeom>
          <a:noFill/>
          <a:ln w="9525" cap="flat" cmpd="sng">
            <a:solidFill>
              <a:schemeClr val="dk2"/>
            </a:solidFill>
            <a:prstDash val="dash"/>
            <a:round/>
            <a:headEnd type="none" w="med" len="med"/>
            <a:tailEnd type="none" w="med" len="med"/>
          </a:ln>
        </p:spPr>
      </p:cxnSp>
      <p:sp>
        <p:nvSpPr>
          <p:cNvPr id="158" name="Google Shape;158;p22"/>
          <p:cNvSpPr txBox="1">
            <a:spLocks noGrp="1"/>
          </p:cNvSpPr>
          <p:nvPr>
            <p:ph type="title"/>
          </p:nvPr>
        </p:nvSpPr>
        <p:spPr>
          <a:xfrm>
            <a:off x="6071867" y="2275451"/>
            <a:ext cx="4795200" cy="1122400"/>
          </a:xfrm>
          <a:prstGeom prst="rect">
            <a:avLst/>
          </a:prstGeom>
        </p:spPr>
        <p:txBody>
          <a:bodyPr spcFirstLastPara="1" wrap="square" lIns="91425" tIns="91425" rIns="91425" bIns="91425" anchor="ctr" anchorCtr="0">
            <a:noAutofit/>
          </a:bodyPr>
          <a:lstStyle>
            <a:lvl1pPr lvl="0"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2400"/>
              <a:buNone/>
              <a:defRPr sz="3200">
                <a:solidFill>
                  <a:schemeClr val="dk2"/>
                </a:solidFill>
              </a:defRPr>
            </a:lvl2pPr>
            <a:lvl3pPr lvl="2" rtl="0">
              <a:spcBef>
                <a:spcPct val="0"/>
              </a:spcBef>
              <a:spcAft>
                <a:spcPct val="0"/>
              </a:spcAft>
              <a:buClr>
                <a:schemeClr val="dk2"/>
              </a:buClr>
              <a:buSzPts val="2400"/>
              <a:buNone/>
              <a:defRPr sz="3200">
                <a:solidFill>
                  <a:schemeClr val="dk2"/>
                </a:solidFill>
              </a:defRPr>
            </a:lvl3pPr>
            <a:lvl4pPr lvl="3" rtl="0">
              <a:spcBef>
                <a:spcPct val="0"/>
              </a:spcBef>
              <a:spcAft>
                <a:spcPct val="0"/>
              </a:spcAft>
              <a:buClr>
                <a:schemeClr val="dk2"/>
              </a:buClr>
              <a:buSzPts val="2400"/>
              <a:buNone/>
              <a:defRPr sz="3200">
                <a:solidFill>
                  <a:schemeClr val="dk2"/>
                </a:solidFill>
              </a:defRPr>
            </a:lvl4pPr>
            <a:lvl5pPr lvl="4" rtl="0">
              <a:spcBef>
                <a:spcPct val="0"/>
              </a:spcBef>
              <a:spcAft>
                <a:spcPct val="0"/>
              </a:spcAft>
              <a:buClr>
                <a:schemeClr val="dk2"/>
              </a:buClr>
              <a:buSzPts val="2400"/>
              <a:buNone/>
              <a:defRPr sz="3200">
                <a:solidFill>
                  <a:schemeClr val="dk2"/>
                </a:solidFill>
              </a:defRPr>
            </a:lvl5pPr>
            <a:lvl6pPr lvl="5" rtl="0">
              <a:spcBef>
                <a:spcPct val="0"/>
              </a:spcBef>
              <a:spcAft>
                <a:spcPct val="0"/>
              </a:spcAft>
              <a:buClr>
                <a:schemeClr val="dk2"/>
              </a:buClr>
              <a:buSzPts val="2400"/>
              <a:buNone/>
              <a:defRPr sz="3200">
                <a:solidFill>
                  <a:schemeClr val="dk2"/>
                </a:solidFill>
              </a:defRPr>
            </a:lvl6pPr>
            <a:lvl7pPr lvl="6" rtl="0">
              <a:spcBef>
                <a:spcPct val="0"/>
              </a:spcBef>
              <a:spcAft>
                <a:spcPct val="0"/>
              </a:spcAft>
              <a:buClr>
                <a:schemeClr val="dk2"/>
              </a:buClr>
              <a:buSzPts val="2400"/>
              <a:buNone/>
              <a:defRPr sz="3200">
                <a:solidFill>
                  <a:schemeClr val="dk2"/>
                </a:solidFill>
              </a:defRPr>
            </a:lvl7pPr>
            <a:lvl8pPr lvl="7" rtl="0">
              <a:spcBef>
                <a:spcPct val="0"/>
              </a:spcBef>
              <a:spcAft>
                <a:spcPct val="0"/>
              </a:spcAft>
              <a:buClr>
                <a:schemeClr val="dk2"/>
              </a:buClr>
              <a:buSzPts val="2400"/>
              <a:buNone/>
              <a:defRPr sz="3200">
                <a:solidFill>
                  <a:schemeClr val="dk2"/>
                </a:solidFill>
              </a:defRPr>
            </a:lvl8pPr>
            <a:lvl9pPr lvl="8" rtl="0">
              <a:spcBef>
                <a:spcPct val="0"/>
              </a:spcBef>
              <a:spcAft>
                <a:spcPct val="0"/>
              </a:spcAft>
              <a:buClr>
                <a:schemeClr val="dk2"/>
              </a:buClr>
              <a:buSzPts val="2400"/>
              <a:buNone/>
              <a:defRPr sz="3200">
                <a:solidFill>
                  <a:schemeClr val="dk2"/>
                </a:solidFill>
              </a:defRPr>
            </a:lvl9pPr>
          </a:lstStyle>
          <a:p>
            <a:endParaRPr/>
          </a:p>
        </p:txBody>
      </p:sp>
      <p:sp>
        <p:nvSpPr>
          <p:cNvPr id="159" name="Google Shape;159;p22"/>
          <p:cNvSpPr txBox="1">
            <a:spLocks noGrp="1"/>
          </p:cNvSpPr>
          <p:nvPr>
            <p:ph type="subTitle" idx="1"/>
          </p:nvPr>
        </p:nvSpPr>
        <p:spPr>
          <a:xfrm>
            <a:off x="6071867" y="3381825"/>
            <a:ext cx="4518400" cy="1581200"/>
          </a:xfrm>
          <a:prstGeom prst="rect">
            <a:avLst/>
          </a:prstGeom>
        </p:spPr>
        <p:txBody>
          <a:bodyPr spcFirstLastPara="1" wrap="square" lIns="91425" tIns="91425" rIns="91425" bIns="91425" anchor="t" anchorCtr="0">
            <a:noAutofit/>
          </a:bodyPr>
          <a:lstStyle>
            <a:lvl1pPr lvl="0" rtl="0">
              <a:lnSpc>
                <a:spcPct val="100000"/>
              </a:lnSpc>
              <a:spcBef>
                <a:spcPct val="0"/>
              </a:spcBef>
              <a:spcAft>
                <a:spcPct val="0"/>
              </a:spcAft>
              <a:buClr>
                <a:schemeClr val="dk2"/>
              </a:buClr>
              <a:buSzPts val="1400"/>
              <a:buNone/>
              <a:defRPr sz="1867">
                <a:solidFill>
                  <a:schemeClr val="dk2"/>
                </a:solidFill>
              </a:defRPr>
            </a:lvl1pPr>
            <a:lvl2pPr lvl="1" rtl="0">
              <a:lnSpc>
                <a:spcPct val="100000"/>
              </a:lnSpc>
              <a:spcBef>
                <a:spcPct val="0"/>
              </a:spcBef>
              <a:spcAft>
                <a:spcPct val="0"/>
              </a:spcAft>
              <a:buClr>
                <a:schemeClr val="dk2"/>
              </a:buClr>
              <a:buSzPts val="1400"/>
              <a:buNone/>
              <a:defRPr>
                <a:solidFill>
                  <a:schemeClr val="dk2"/>
                </a:solidFill>
              </a:defRPr>
            </a:lvl2pPr>
            <a:lvl3pPr lvl="2" rtl="0">
              <a:lnSpc>
                <a:spcPct val="100000"/>
              </a:lnSpc>
              <a:spcBef>
                <a:spcPct val="0"/>
              </a:spcBef>
              <a:spcAft>
                <a:spcPct val="0"/>
              </a:spcAft>
              <a:buClr>
                <a:schemeClr val="dk2"/>
              </a:buClr>
              <a:buSzPts val="1400"/>
              <a:buNone/>
              <a:defRPr>
                <a:solidFill>
                  <a:schemeClr val="dk2"/>
                </a:solidFill>
              </a:defRPr>
            </a:lvl3pPr>
            <a:lvl4pPr lvl="3" rtl="0">
              <a:lnSpc>
                <a:spcPct val="100000"/>
              </a:lnSpc>
              <a:spcBef>
                <a:spcPct val="0"/>
              </a:spcBef>
              <a:spcAft>
                <a:spcPct val="0"/>
              </a:spcAft>
              <a:buClr>
                <a:schemeClr val="dk2"/>
              </a:buClr>
              <a:buSzPts val="1400"/>
              <a:buNone/>
              <a:defRPr>
                <a:solidFill>
                  <a:schemeClr val="dk2"/>
                </a:solidFill>
              </a:defRPr>
            </a:lvl4pPr>
            <a:lvl5pPr lvl="4" rtl="0">
              <a:lnSpc>
                <a:spcPct val="100000"/>
              </a:lnSpc>
              <a:spcBef>
                <a:spcPct val="0"/>
              </a:spcBef>
              <a:spcAft>
                <a:spcPct val="0"/>
              </a:spcAft>
              <a:buClr>
                <a:schemeClr val="dk2"/>
              </a:buClr>
              <a:buSzPts val="1400"/>
              <a:buNone/>
              <a:defRPr>
                <a:solidFill>
                  <a:schemeClr val="dk2"/>
                </a:solidFill>
              </a:defRPr>
            </a:lvl5pPr>
            <a:lvl6pPr lvl="5" rtl="0">
              <a:lnSpc>
                <a:spcPct val="100000"/>
              </a:lnSpc>
              <a:spcBef>
                <a:spcPct val="0"/>
              </a:spcBef>
              <a:spcAft>
                <a:spcPct val="0"/>
              </a:spcAft>
              <a:buClr>
                <a:schemeClr val="dk2"/>
              </a:buClr>
              <a:buSzPts val="1400"/>
              <a:buNone/>
              <a:defRPr>
                <a:solidFill>
                  <a:schemeClr val="dk2"/>
                </a:solidFill>
              </a:defRPr>
            </a:lvl6pPr>
            <a:lvl7pPr lvl="6" rtl="0">
              <a:lnSpc>
                <a:spcPct val="100000"/>
              </a:lnSpc>
              <a:spcBef>
                <a:spcPct val="0"/>
              </a:spcBef>
              <a:spcAft>
                <a:spcPct val="0"/>
              </a:spcAft>
              <a:buClr>
                <a:schemeClr val="dk2"/>
              </a:buClr>
              <a:buSzPts val="1400"/>
              <a:buNone/>
              <a:defRPr>
                <a:solidFill>
                  <a:schemeClr val="dk2"/>
                </a:solidFill>
              </a:defRPr>
            </a:lvl7pPr>
            <a:lvl8pPr lvl="7" rtl="0">
              <a:lnSpc>
                <a:spcPct val="100000"/>
              </a:lnSpc>
              <a:spcBef>
                <a:spcPct val="0"/>
              </a:spcBef>
              <a:spcAft>
                <a:spcPct val="0"/>
              </a:spcAft>
              <a:buClr>
                <a:schemeClr val="dk2"/>
              </a:buClr>
              <a:buSzPts val="1400"/>
              <a:buNone/>
              <a:defRPr>
                <a:solidFill>
                  <a:schemeClr val="dk2"/>
                </a:solidFill>
              </a:defRPr>
            </a:lvl8pPr>
            <a:lvl9pPr lvl="8" rtl="0">
              <a:lnSpc>
                <a:spcPct val="100000"/>
              </a:lnSpc>
              <a:spcBef>
                <a:spcPct val="0"/>
              </a:spcBef>
              <a:spcAft>
                <a:spcPct val="0"/>
              </a:spcAft>
              <a:buClr>
                <a:schemeClr val="dk2"/>
              </a:buClr>
              <a:buSzPts val="1400"/>
              <a:buNone/>
              <a:defRPr>
                <a:solidFill>
                  <a:schemeClr val="dk2"/>
                </a:solidFill>
              </a:defRPr>
            </a:lvl9pPr>
          </a:lstStyle>
          <a:p>
            <a:endParaRPr/>
          </a:p>
        </p:txBody>
      </p:sp>
    </p:spTree>
    <p:extLst>
      <p:ext uri="{BB962C8B-B14F-4D97-AF65-F5344CB8AC3E}">
        <p14:creationId xmlns:p14="http://schemas.microsoft.com/office/powerpoint/2010/main" val="2267463342"/>
      </p:ext>
    </p:extLst>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matchingName="TITLE + TWO COLUMNS">
  <p:cSld name="TITLE + TWO COLUMNS">
    <p:bg>
      <p:bgPr>
        <a:solidFill>
          <a:schemeClr val="accent1"/>
        </a:solidFill>
        <a:effectLst/>
      </p:bgPr>
    </p:bg>
    <p:spTree>
      <p:nvGrpSpPr>
        <p:cNvPr id="1" name="Shape 160"/>
        <p:cNvGrpSpPr/>
        <p:nvPr/>
      </p:nvGrpSpPr>
      <p:grpSpPr>
        <a:xfrm>
          <a:off x="0" y="0"/>
          <a:ext cx="0" cy="0"/>
          <a:chOff x="0" y="0"/>
          <a:chExt cx="0" cy="0"/>
        </a:xfrm>
      </p:grpSpPr>
      <p:pic>
        <p:nvPicPr>
          <p:cNvPr id="161" name="Google Shape;161;p23"/>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62" name="Google Shape;162;p23"/>
          <p:cNvSpPr txBox="1">
            <a:spLocks noGrp="1"/>
          </p:cNvSpPr>
          <p:nvPr>
            <p:ph type="title"/>
          </p:nvPr>
        </p:nvSpPr>
        <p:spPr>
          <a:xfrm>
            <a:off x="3028800" y="767200"/>
            <a:ext cx="61344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sp>
        <p:nvSpPr>
          <p:cNvPr id="163" name="Google Shape;163;p23"/>
          <p:cNvSpPr txBox="1">
            <a:spLocks noGrp="1"/>
          </p:cNvSpPr>
          <p:nvPr>
            <p:ph type="subTitle" idx="1"/>
          </p:nvPr>
        </p:nvSpPr>
        <p:spPr>
          <a:xfrm>
            <a:off x="6593469" y="5276600"/>
            <a:ext cx="3666800" cy="113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164" name="Google Shape;164;p23"/>
          <p:cNvSpPr txBox="1">
            <a:spLocks noGrp="1"/>
          </p:cNvSpPr>
          <p:nvPr>
            <p:ph type="title" idx="2"/>
          </p:nvPr>
        </p:nvSpPr>
        <p:spPr>
          <a:xfrm>
            <a:off x="6839852" y="4880300"/>
            <a:ext cx="31740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
        <p:nvSpPr>
          <p:cNvPr id="165" name="Google Shape;165;p23"/>
          <p:cNvSpPr txBox="1">
            <a:spLocks noGrp="1"/>
          </p:cNvSpPr>
          <p:nvPr>
            <p:ph type="subTitle" idx="3"/>
          </p:nvPr>
        </p:nvSpPr>
        <p:spPr>
          <a:xfrm>
            <a:off x="1931765" y="5276600"/>
            <a:ext cx="3666800" cy="11396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166" name="Google Shape;166;p23"/>
          <p:cNvSpPr txBox="1">
            <a:spLocks noGrp="1"/>
          </p:cNvSpPr>
          <p:nvPr>
            <p:ph type="title" idx="4"/>
          </p:nvPr>
        </p:nvSpPr>
        <p:spPr>
          <a:xfrm>
            <a:off x="2178155" y="4880300"/>
            <a:ext cx="31740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cxnSp>
        <p:nvCxnSpPr>
          <p:cNvPr id="167" name="Google Shape;167;p23"/>
          <p:cNvCxnSpPr/>
          <p:nvPr/>
        </p:nvCxnSpPr>
        <p:spPr>
          <a:xfrm>
            <a:off x="-291233" y="6369808"/>
            <a:ext cx="12693200" cy="0"/>
          </a:xfrm>
          <a:prstGeom prst="straightConnector1">
            <a:avLst/>
          </a:prstGeom>
          <a:noFill/>
          <a:ln w="9525" cap="flat" cmpd="sng">
            <a:solidFill>
              <a:schemeClr val="dk2"/>
            </a:solidFill>
            <a:prstDash val="dash"/>
            <a:round/>
            <a:headEnd type="none" w="med" len="med"/>
            <a:tailEnd type="none" w="med" len="med"/>
          </a:ln>
        </p:spPr>
      </p:cxnSp>
    </p:spTree>
    <p:extLst>
      <p:ext uri="{BB962C8B-B14F-4D97-AF65-F5344CB8AC3E}">
        <p14:creationId xmlns:p14="http://schemas.microsoft.com/office/powerpoint/2010/main" val="2193975266"/>
      </p:ext>
    </p:extLst>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ITLE + BULLET POINTS ">
  <p:cSld name="TITLE + BULLET POINTS ">
    <p:bg>
      <p:bgPr>
        <a:solidFill>
          <a:schemeClr val="accent4"/>
        </a:solidFill>
        <a:effectLst/>
      </p:bgPr>
    </p:bg>
    <p:spTree>
      <p:nvGrpSpPr>
        <p:cNvPr id="1" name="Shape 13"/>
        <p:cNvGrpSpPr/>
        <p:nvPr/>
      </p:nvGrpSpPr>
      <p:grpSpPr>
        <a:xfrm>
          <a:off x="0" y="0"/>
          <a:ext cx="0" cy="0"/>
          <a:chOff x="0" y="0"/>
          <a:chExt cx="0" cy="0"/>
        </a:xfrm>
      </p:grpSpPr>
      <p:pic>
        <p:nvPicPr>
          <p:cNvPr id="14" name="Google Shape;14;p3"/>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5" name="Google Shape;15;p3"/>
          <p:cNvSpPr txBox="1">
            <a:spLocks noGrp="1"/>
          </p:cNvSpPr>
          <p:nvPr>
            <p:ph type="title"/>
          </p:nvPr>
        </p:nvSpPr>
        <p:spPr>
          <a:xfrm>
            <a:off x="2427600" y="756733"/>
            <a:ext cx="73368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sp>
        <p:nvSpPr>
          <p:cNvPr id="16" name="Google Shape;16;p3"/>
          <p:cNvSpPr txBox="1">
            <a:spLocks noGrp="1"/>
          </p:cNvSpPr>
          <p:nvPr>
            <p:ph type="body" idx="1"/>
          </p:nvPr>
        </p:nvSpPr>
        <p:spPr>
          <a:xfrm>
            <a:off x="1829200" y="2055700"/>
            <a:ext cx="9170800" cy="4033600"/>
          </a:xfrm>
          <a:prstGeom prst="rect">
            <a:avLst/>
          </a:prstGeom>
        </p:spPr>
        <p:txBody>
          <a:bodyPr spcFirstLastPara="1" wrap="square" lIns="91425" tIns="91425" rIns="91425" bIns="91425" anchor="t" anchorCtr="0">
            <a:noAutofit/>
          </a:bodyPr>
          <a:lstStyle>
            <a:lvl1pPr marL="609585" lvl="0" indent="-380990" rtl="0">
              <a:lnSpc>
                <a:spcPct val="115000"/>
              </a:lnSpc>
              <a:spcBef>
                <a:spcPts val="1333"/>
              </a:spcBef>
              <a:spcAft>
                <a:spcPct val="0"/>
              </a:spcAft>
              <a:buClr>
                <a:schemeClr val="dk2"/>
              </a:buClr>
              <a:buSzPts val="900"/>
              <a:buChar char="●"/>
              <a:defRPr sz="1200">
                <a:solidFill>
                  <a:schemeClr val="dk2"/>
                </a:solidFill>
              </a:defRPr>
            </a:lvl1pPr>
            <a:lvl2pPr marL="1219170" lvl="1" indent="-380990" rtl="0">
              <a:lnSpc>
                <a:spcPct val="115000"/>
              </a:lnSpc>
              <a:spcBef>
                <a:spcPts val="1333"/>
              </a:spcBef>
              <a:spcAft>
                <a:spcPct val="0"/>
              </a:spcAft>
              <a:buClr>
                <a:schemeClr val="dk2"/>
              </a:buClr>
              <a:buSzPts val="900"/>
              <a:buChar char="○"/>
              <a:defRPr sz="1200">
                <a:solidFill>
                  <a:schemeClr val="dk2"/>
                </a:solidFill>
              </a:defRPr>
            </a:lvl2pPr>
            <a:lvl3pPr marL="1828754" lvl="2" indent="-380990" rtl="0">
              <a:lnSpc>
                <a:spcPct val="115000"/>
              </a:lnSpc>
              <a:spcBef>
                <a:spcPts val="1333"/>
              </a:spcBef>
              <a:spcAft>
                <a:spcPct val="0"/>
              </a:spcAft>
              <a:buClr>
                <a:schemeClr val="dk2"/>
              </a:buClr>
              <a:buSzPts val="900"/>
              <a:buChar char="■"/>
              <a:defRPr sz="1200">
                <a:solidFill>
                  <a:schemeClr val="dk2"/>
                </a:solidFill>
              </a:defRPr>
            </a:lvl3pPr>
            <a:lvl4pPr marL="2438339" lvl="3" indent="-380990" rtl="0">
              <a:lnSpc>
                <a:spcPct val="115000"/>
              </a:lnSpc>
              <a:spcBef>
                <a:spcPts val="1333"/>
              </a:spcBef>
              <a:spcAft>
                <a:spcPct val="0"/>
              </a:spcAft>
              <a:buClr>
                <a:schemeClr val="dk2"/>
              </a:buClr>
              <a:buSzPts val="900"/>
              <a:buChar char="●"/>
              <a:defRPr sz="1200">
                <a:solidFill>
                  <a:schemeClr val="dk2"/>
                </a:solidFill>
              </a:defRPr>
            </a:lvl4pPr>
            <a:lvl5pPr marL="3047924" lvl="4" indent="-380990" rtl="0">
              <a:lnSpc>
                <a:spcPct val="115000"/>
              </a:lnSpc>
              <a:spcBef>
                <a:spcPts val="1333"/>
              </a:spcBef>
              <a:spcAft>
                <a:spcPct val="0"/>
              </a:spcAft>
              <a:buClr>
                <a:schemeClr val="dk2"/>
              </a:buClr>
              <a:buSzPts val="900"/>
              <a:buChar char="○"/>
              <a:defRPr sz="1200">
                <a:solidFill>
                  <a:schemeClr val="dk2"/>
                </a:solidFill>
              </a:defRPr>
            </a:lvl5pPr>
            <a:lvl6pPr marL="3657509" lvl="5" indent="-380990" rtl="0">
              <a:lnSpc>
                <a:spcPct val="115000"/>
              </a:lnSpc>
              <a:spcBef>
                <a:spcPts val="1333"/>
              </a:spcBef>
              <a:spcAft>
                <a:spcPct val="0"/>
              </a:spcAft>
              <a:buClr>
                <a:schemeClr val="dk2"/>
              </a:buClr>
              <a:buSzPts val="900"/>
              <a:buChar char="■"/>
              <a:defRPr sz="1200">
                <a:solidFill>
                  <a:schemeClr val="dk2"/>
                </a:solidFill>
              </a:defRPr>
            </a:lvl6pPr>
            <a:lvl7pPr marL="4267093" lvl="6" indent="-380990" rtl="0">
              <a:lnSpc>
                <a:spcPct val="115000"/>
              </a:lnSpc>
              <a:spcBef>
                <a:spcPts val="1333"/>
              </a:spcBef>
              <a:spcAft>
                <a:spcPct val="0"/>
              </a:spcAft>
              <a:buClr>
                <a:schemeClr val="dk2"/>
              </a:buClr>
              <a:buSzPts val="900"/>
              <a:buChar char="●"/>
              <a:defRPr sz="1200">
                <a:solidFill>
                  <a:schemeClr val="dk2"/>
                </a:solidFill>
              </a:defRPr>
            </a:lvl7pPr>
            <a:lvl8pPr marL="4876678" lvl="7" indent="-380990" rtl="0">
              <a:lnSpc>
                <a:spcPct val="115000"/>
              </a:lnSpc>
              <a:spcBef>
                <a:spcPts val="1333"/>
              </a:spcBef>
              <a:spcAft>
                <a:spcPct val="0"/>
              </a:spcAft>
              <a:buClr>
                <a:schemeClr val="dk2"/>
              </a:buClr>
              <a:buSzPts val="900"/>
              <a:buChar char="○"/>
              <a:defRPr sz="1200">
                <a:solidFill>
                  <a:schemeClr val="dk2"/>
                </a:solidFill>
              </a:defRPr>
            </a:lvl8pPr>
            <a:lvl9pPr marL="5486263" lvl="8" indent="-380990" rtl="0">
              <a:lnSpc>
                <a:spcPct val="115000"/>
              </a:lnSpc>
              <a:spcBef>
                <a:spcPts val="1333"/>
              </a:spcBef>
              <a:spcAft>
                <a:spcPct val="0"/>
              </a:spcAft>
              <a:buClr>
                <a:schemeClr val="dk2"/>
              </a:buClr>
              <a:buSzPts val="900"/>
              <a:buChar char="■"/>
              <a:defRPr sz="1200">
                <a:solidFill>
                  <a:schemeClr val="dk2"/>
                </a:solidFill>
              </a:defRPr>
            </a:lvl9pPr>
          </a:lstStyle>
          <a:p>
            <a:endParaRPr/>
          </a:p>
        </p:txBody>
      </p:sp>
    </p:spTree>
    <p:extLst>
      <p:ext uri="{BB962C8B-B14F-4D97-AF65-F5344CB8AC3E}">
        <p14:creationId xmlns:p14="http://schemas.microsoft.com/office/powerpoint/2010/main" val="940206859"/>
      </p:ext>
    </p:extLst>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matchingName="TITLE + BULLET POINTS 2">
  <p:cSld name="TITLE + BULLET POINTS 2">
    <p:bg>
      <p:bgPr>
        <a:solidFill>
          <a:schemeClr val="accent5"/>
        </a:solidFill>
        <a:effectLst/>
      </p:bgPr>
    </p:bg>
    <p:spTree>
      <p:nvGrpSpPr>
        <p:cNvPr id="1" name="Shape 168"/>
        <p:cNvGrpSpPr/>
        <p:nvPr/>
      </p:nvGrpSpPr>
      <p:grpSpPr>
        <a:xfrm>
          <a:off x="0" y="0"/>
          <a:ext cx="0" cy="0"/>
          <a:chOff x="0" y="0"/>
          <a:chExt cx="0" cy="0"/>
        </a:xfrm>
      </p:grpSpPr>
      <p:pic>
        <p:nvPicPr>
          <p:cNvPr id="169" name="Google Shape;169;p24"/>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70" name="Google Shape;170;p24"/>
          <p:cNvSpPr txBox="1">
            <a:spLocks noGrp="1"/>
          </p:cNvSpPr>
          <p:nvPr>
            <p:ph type="title"/>
          </p:nvPr>
        </p:nvSpPr>
        <p:spPr>
          <a:xfrm>
            <a:off x="3028800" y="767200"/>
            <a:ext cx="61344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sp>
        <p:nvSpPr>
          <p:cNvPr id="171" name="Google Shape;171;p24"/>
          <p:cNvSpPr txBox="1">
            <a:spLocks noGrp="1"/>
          </p:cNvSpPr>
          <p:nvPr>
            <p:ph type="body" idx="1"/>
          </p:nvPr>
        </p:nvSpPr>
        <p:spPr>
          <a:xfrm>
            <a:off x="5810467" y="2322500"/>
            <a:ext cx="4683600" cy="3875200"/>
          </a:xfrm>
          <a:prstGeom prst="rect">
            <a:avLst/>
          </a:prstGeom>
        </p:spPr>
        <p:txBody>
          <a:bodyPr spcFirstLastPara="1" wrap="square" lIns="91425" tIns="91425" rIns="91425" bIns="91425" anchor="ctr" anchorCtr="0">
            <a:noAutofit/>
          </a:bodyPr>
          <a:lstStyle>
            <a:lvl1pPr marL="609585" lvl="0" indent="-397923" rtl="0">
              <a:lnSpc>
                <a:spcPct val="115000"/>
              </a:lnSpc>
              <a:spcBef>
                <a:spcPts val="1333"/>
              </a:spcBef>
              <a:spcAft>
                <a:spcPct val="0"/>
              </a:spcAft>
              <a:buSzPts val="1100"/>
              <a:buChar char="●"/>
              <a:defRPr sz="1467"/>
            </a:lvl1pPr>
            <a:lvl2pPr marL="1219170" lvl="1" indent="-397923" rtl="0">
              <a:lnSpc>
                <a:spcPct val="115000"/>
              </a:lnSpc>
              <a:spcBef>
                <a:spcPts val="1333"/>
              </a:spcBef>
              <a:spcAft>
                <a:spcPct val="0"/>
              </a:spcAft>
              <a:buSzPts val="1100"/>
              <a:buChar char="○"/>
              <a:defRPr sz="1467"/>
            </a:lvl2pPr>
            <a:lvl3pPr marL="1828754" lvl="2" indent="-397923" rtl="0">
              <a:lnSpc>
                <a:spcPct val="115000"/>
              </a:lnSpc>
              <a:spcBef>
                <a:spcPts val="1333"/>
              </a:spcBef>
              <a:spcAft>
                <a:spcPct val="0"/>
              </a:spcAft>
              <a:buSzPts val="1100"/>
              <a:buChar char="■"/>
              <a:defRPr sz="1467"/>
            </a:lvl3pPr>
            <a:lvl4pPr marL="2438339" lvl="3" indent="-397923" rtl="0">
              <a:lnSpc>
                <a:spcPct val="115000"/>
              </a:lnSpc>
              <a:spcBef>
                <a:spcPts val="1333"/>
              </a:spcBef>
              <a:spcAft>
                <a:spcPct val="0"/>
              </a:spcAft>
              <a:buSzPts val="1100"/>
              <a:buChar char="●"/>
              <a:defRPr sz="1467"/>
            </a:lvl4pPr>
            <a:lvl5pPr marL="3047924" lvl="4" indent="-397923" rtl="0">
              <a:lnSpc>
                <a:spcPct val="115000"/>
              </a:lnSpc>
              <a:spcBef>
                <a:spcPts val="1333"/>
              </a:spcBef>
              <a:spcAft>
                <a:spcPct val="0"/>
              </a:spcAft>
              <a:buSzPts val="1100"/>
              <a:buChar char="○"/>
              <a:defRPr sz="1467"/>
            </a:lvl5pPr>
            <a:lvl6pPr marL="3657509" lvl="5" indent="-397923" rtl="0">
              <a:lnSpc>
                <a:spcPct val="115000"/>
              </a:lnSpc>
              <a:spcBef>
                <a:spcPts val="1333"/>
              </a:spcBef>
              <a:spcAft>
                <a:spcPct val="0"/>
              </a:spcAft>
              <a:buSzPts val="1100"/>
              <a:buChar char="■"/>
              <a:defRPr sz="1467"/>
            </a:lvl6pPr>
            <a:lvl7pPr marL="4267093" lvl="6" indent="-397923" rtl="0">
              <a:lnSpc>
                <a:spcPct val="115000"/>
              </a:lnSpc>
              <a:spcBef>
                <a:spcPts val="1333"/>
              </a:spcBef>
              <a:spcAft>
                <a:spcPct val="0"/>
              </a:spcAft>
              <a:buSzPts val="1100"/>
              <a:buChar char="●"/>
              <a:defRPr sz="1467"/>
            </a:lvl7pPr>
            <a:lvl8pPr marL="4876678" lvl="7" indent="-397923" rtl="0">
              <a:lnSpc>
                <a:spcPct val="115000"/>
              </a:lnSpc>
              <a:spcBef>
                <a:spcPts val="1333"/>
              </a:spcBef>
              <a:spcAft>
                <a:spcPct val="0"/>
              </a:spcAft>
              <a:buSzPts val="1100"/>
              <a:buChar char="○"/>
              <a:defRPr sz="1467"/>
            </a:lvl8pPr>
            <a:lvl9pPr marL="5486263" lvl="8" indent="-397923" rtl="0">
              <a:lnSpc>
                <a:spcPct val="115000"/>
              </a:lnSpc>
              <a:spcBef>
                <a:spcPts val="1333"/>
              </a:spcBef>
              <a:spcAft>
                <a:spcPct val="0"/>
              </a:spcAft>
              <a:buSzPts val="1100"/>
              <a:buChar char="■"/>
              <a:defRPr sz="1467"/>
            </a:lvl9pPr>
          </a:lstStyle>
          <a:p>
            <a:endParaRPr/>
          </a:p>
        </p:txBody>
      </p:sp>
    </p:spTree>
    <p:extLst>
      <p:ext uri="{BB962C8B-B14F-4D97-AF65-F5344CB8AC3E}">
        <p14:creationId xmlns:p14="http://schemas.microsoft.com/office/powerpoint/2010/main" val="856287426"/>
      </p:ext>
    </p:extLst>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matchingName="THANKS + CREDITS">
  <p:cSld name="THANKS + CREDITS">
    <p:bg>
      <p:bgPr>
        <a:solidFill>
          <a:schemeClr val="accent4"/>
        </a:solidFill>
        <a:effectLst/>
      </p:bgPr>
    </p:bg>
    <p:spTree>
      <p:nvGrpSpPr>
        <p:cNvPr id="1" name="Shape 172"/>
        <p:cNvGrpSpPr/>
        <p:nvPr/>
      </p:nvGrpSpPr>
      <p:grpSpPr>
        <a:xfrm>
          <a:off x="0" y="0"/>
          <a:ext cx="0" cy="0"/>
          <a:chOff x="0" y="0"/>
          <a:chExt cx="0" cy="0"/>
        </a:xfrm>
      </p:grpSpPr>
      <p:pic>
        <p:nvPicPr>
          <p:cNvPr id="173" name="Google Shape;173;p25"/>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74" name="Google Shape;174;p25"/>
          <p:cNvSpPr txBox="1">
            <a:spLocks noGrp="1"/>
          </p:cNvSpPr>
          <p:nvPr>
            <p:ph type="title"/>
          </p:nvPr>
        </p:nvSpPr>
        <p:spPr>
          <a:xfrm>
            <a:off x="3698400" y="1750504"/>
            <a:ext cx="4795200" cy="11224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3600"/>
              <a:buNone/>
              <a:defRPr sz="4800">
                <a:solidFill>
                  <a:schemeClr val="dk2"/>
                </a:solidFill>
                <a:highlight>
                  <a:schemeClr val="accent4"/>
                </a:highlight>
              </a:defRPr>
            </a:lvl1pPr>
            <a:lvl2pPr lvl="1" rtl="0">
              <a:spcBef>
                <a:spcPct val="0"/>
              </a:spcBef>
              <a:spcAft>
                <a:spcPct val="0"/>
              </a:spcAft>
              <a:buClr>
                <a:schemeClr val="dk2"/>
              </a:buClr>
              <a:buSzPts val="2400"/>
              <a:buNone/>
              <a:defRPr sz="3200">
                <a:solidFill>
                  <a:schemeClr val="dk2"/>
                </a:solidFill>
              </a:defRPr>
            </a:lvl2pPr>
            <a:lvl3pPr lvl="2" rtl="0">
              <a:spcBef>
                <a:spcPct val="0"/>
              </a:spcBef>
              <a:spcAft>
                <a:spcPct val="0"/>
              </a:spcAft>
              <a:buClr>
                <a:schemeClr val="dk2"/>
              </a:buClr>
              <a:buSzPts val="2400"/>
              <a:buNone/>
              <a:defRPr sz="3200">
                <a:solidFill>
                  <a:schemeClr val="dk2"/>
                </a:solidFill>
              </a:defRPr>
            </a:lvl3pPr>
            <a:lvl4pPr lvl="3" rtl="0">
              <a:spcBef>
                <a:spcPct val="0"/>
              </a:spcBef>
              <a:spcAft>
                <a:spcPct val="0"/>
              </a:spcAft>
              <a:buClr>
                <a:schemeClr val="dk2"/>
              </a:buClr>
              <a:buSzPts val="2400"/>
              <a:buNone/>
              <a:defRPr sz="3200">
                <a:solidFill>
                  <a:schemeClr val="dk2"/>
                </a:solidFill>
              </a:defRPr>
            </a:lvl4pPr>
            <a:lvl5pPr lvl="4" rtl="0">
              <a:spcBef>
                <a:spcPct val="0"/>
              </a:spcBef>
              <a:spcAft>
                <a:spcPct val="0"/>
              </a:spcAft>
              <a:buClr>
                <a:schemeClr val="dk2"/>
              </a:buClr>
              <a:buSzPts val="2400"/>
              <a:buNone/>
              <a:defRPr sz="3200">
                <a:solidFill>
                  <a:schemeClr val="dk2"/>
                </a:solidFill>
              </a:defRPr>
            </a:lvl5pPr>
            <a:lvl6pPr lvl="5" rtl="0">
              <a:spcBef>
                <a:spcPct val="0"/>
              </a:spcBef>
              <a:spcAft>
                <a:spcPct val="0"/>
              </a:spcAft>
              <a:buClr>
                <a:schemeClr val="dk2"/>
              </a:buClr>
              <a:buSzPts val="2400"/>
              <a:buNone/>
              <a:defRPr sz="3200">
                <a:solidFill>
                  <a:schemeClr val="dk2"/>
                </a:solidFill>
              </a:defRPr>
            </a:lvl6pPr>
            <a:lvl7pPr lvl="6" rtl="0">
              <a:spcBef>
                <a:spcPct val="0"/>
              </a:spcBef>
              <a:spcAft>
                <a:spcPct val="0"/>
              </a:spcAft>
              <a:buClr>
                <a:schemeClr val="dk2"/>
              </a:buClr>
              <a:buSzPts val="2400"/>
              <a:buNone/>
              <a:defRPr sz="3200">
                <a:solidFill>
                  <a:schemeClr val="dk2"/>
                </a:solidFill>
              </a:defRPr>
            </a:lvl7pPr>
            <a:lvl8pPr lvl="7" rtl="0">
              <a:spcBef>
                <a:spcPct val="0"/>
              </a:spcBef>
              <a:spcAft>
                <a:spcPct val="0"/>
              </a:spcAft>
              <a:buClr>
                <a:schemeClr val="dk2"/>
              </a:buClr>
              <a:buSzPts val="2400"/>
              <a:buNone/>
              <a:defRPr sz="3200">
                <a:solidFill>
                  <a:schemeClr val="dk2"/>
                </a:solidFill>
              </a:defRPr>
            </a:lvl8pPr>
            <a:lvl9pPr lvl="8" rtl="0">
              <a:spcBef>
                <a:spcPct val="0"/>
              </a:spcBef>
              <a:spcAft>
                <a:spcPct val="0"/>
              </a:spcAft>
              <a:buClr>
                <a:schemeClr val="dk2"/>
              </a:buClr>
              <a:buSzPts val="2400"/>
              <a:buNone/>
              <a:defRPr sz="3200">
                <a:solidFill>
                  <a:schemeClr val="dk2"/>
                </a:solidFill>
              </a:defRPr>
            </a:lvl9pPr>
          </a:lstStyle>
          <a:p>
            <a:endParaRPr/>
          </a:p>
        </p:txBody>
      </p:sp>
      <p:sp>
        <p:nvSpPr>
          <p:cNvPr id="175" name="Google Shape;175;p25"/>
          <p:cNvSpPr txBox="1">
            <a:spLocks noGrp="1"/>
          </p:cNvSpPr>
          <p:nvPr>
            <p:ph type="subTitle" idx="1"/>
          </p:nvPr>
        </p:nvSpPr>
        <p:spPr>
          <a:xfrm>
            <a:off x="3735200" y="2849635"/>
            <a:ext cx="4721600" cy="9972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000"/>
              <a:buNone/>
              <a:defRPr sz="1333">
                <a:solidFill>
                  <a:schemeClr val="dk1"/>
                </a:solidFill>
              </a:defRPr>
            </a:lvl2pPr>
            <a:lvl3pPr lvl="2" rtl="0">
              <a:lnSpc>
                <a:spcPct val="100000"/>
              </a:lnSpc>
              <a:spcBef>
                <a:spcPct val="0"/>
              </a:spcBef>
              <a:spcAft>
                <a:spcPct val="0"/>
              </a:spcAft>
              <a:buClr>
                <a:schemeClr val="dk1"/>
              </a:buClr>
              <a:buSzPts val="1000"/>
              <a:buNone/>
              <a:defRPr sz="1333">
                <a:solidFill>
                  <a:schemeClr val="dk1"/>
                </a:solidFill>
              </a:defRPr>
            </a:lvl3pPr>
            <a:lvl4pPr lvl="3" rtl="0">
              <a:lnSpc>
                <a:spcPct val="100000"/>
              </a:lnSpc>
              <a:spcBef>
                <a:spcPct val="0"/>
              </a:spcBef>
              <a:spcAft>
                <a:spcPct val="0"/>
              </a:spcAft>
              <a:buClr>
                <a:schemeClr val="dk1"/>
              </a:buClr>
              <a:buSzPts val="1000"/>
              <a:buNone/>
              <a:defRPr sz="1333">
                <a:solidFill>
                  <a:schemeClr val="dk1"/>
                </a:solidFill>
              </a:defRPr>
            </a:lvl4pPr>
            <a:lvl5pPr lvl="4" rtl="0">
              <a:lnSpc>
                <a:spcPct val="100000"/>
              </a:lnSpc>
              <a:spcBef>
                <a:spcPct val="0"/>
              </a:spcBef>
              <a:spcAft>
                <a:spcPct val="0"/>
              </a:spcAft>
              <a:buClr>
                <a:schemeClr val="dk1"/>
              </a:buClr>
              <a:buSzPts val="1000"/>
              <a:buNone/>
              <a:defRPr sz="1333">
                <a:solidFill>
                  <a:schemeClr val="dk1"/>
                </a:solidFill>
              </a:defRPr>
            </a:lvl5pPr>
            <a:lvl6pPr lvl="5" rtl="0">
              <a:lnSpc>
                <a:spcPct val="100000"/>
              </a:lnSpc>
              <a:spcBef>
                <a:spcPct val="0"/>
              </a:spcBef>
              <a:spcAft>
                <a:spcPct val="0"/>
              </a:spcAft>
              <a:buClr>
                <a:schemeClr val="dk1"/>
              </a:buClr>
              <a:buSzPts val="1000"/>
              <a:buNone/>
              <a:defRPr sz="1333">
                <a:solidFill>
                  <a:schemeClr val="dk1"/>
                </a:solidFill>
              </a:defRPr>
            </a:lvl6pPr>
            <a:lvl7pPr lvl="6" rtl="0">
              <a:lnSpc>
                <a:spcPct val="100000"/>
              </a:lnSpc>
              <a:spcBef>
                <a:spcPct val="0"/>
              </a:spcBef>
              <a:spcAft>
                <a:spcPct val="0"/>
              </a:spcAft>
              <a:buClr>
                <a:schemeClr val="dk1"/>
              </a:buClr>
              <a:buSzPts val="1000"/>
              <a:buNone/>
              <a:defRPr sz="1333">
                <a:solidFill>
                  <a:schemeClr val="dk1"/>
                </a:solidFill>
              </a:defRPr>
            </a:lvl7pPr>
            <a:lvl8pPr lvl="7" rtl="0">
              <a:lnSpc>
                <a:spcPct val="100000"/>
              </a:lnSpc>
              <a:spcBef>
                <a:spcPct val="0"/>
              </a:spcBef>
              <a:spcAft>
                <a:spcPct val="0"/>
              </a:spcAft>
              <a:buClr>
                <a:schemeClr val="dk1"/>
              </a:buClr>
              <a:buSzPts val="1000"/>
              <a:buNone/>
              <a:defRPr sz="1333">
                <a:solidFill>
                  <a:schemeClr val="dk1"/>
                </a:solidFill>
              </a:defRPr>
            </a:lvl8pPr>
            <a:lvl9pPr lvl="8" rtl="0">
              <a:lnSpc>
                <a:spcPct val="100000"/>
              </a:lnSpc>
              <a:spcBef>
                <a:spcPct val="0"/>
              </a:spcBef>
              <a:spcAft>
                <a:spcPct val="0"/>
              </a:spcAft>
              <a:buClr>
                <a:schemeClr val="dk1"/>
              </a:buClr>
              <a:buSzPts val="1000"/>
              <a:buNone/>
              <a:defRPr sz="1333">
                <a:solidFill>
                  <a:schemeClr val="dk1"/>
                </a:solidFill>
              </a:defRPr>
            </a:lvl9pPr>
          </a:lstStyle>
          <a:p>
            <a:endParaRPr/>
          </a:p>
        </p:txBody>
      </p:sp>
      <p:cxnSp>
        <p:nvCxnSpPr>
          <p:cNvPr id="176" name="Google Shape;176;p25"/>
          <p:cNvCxnSpPr/>
          <p:nvPr/>
        </p:nvCxnSpPr>
        <p:spPr>
          <a:xfrm>
            <a:off x="-250600" y="2269004"/>
            <a:ext cx="12693200" cy="0"/>
          </a:xfrm>
          <a:prstGeom prst="straightConnector1">
            <a:avLst/>
          </a:prstGeom>
          <a:noFill/>
          <a:ln w="9525" cap="flat" cmpd="sng">
            <a:solidFill>
              <a:schemeClr val="dk2"/>
            </a:solidFill>
            <a:prstDash val="dash"/>
            <a:round/>
            <a:headEnd type="none" w="med" len="med"/>
            <a:tailEnd type="none" w="med" len="med"/>
          </a:ln>
        </p:spPr>
      </p:cxnSp>
      <p:cxnSp>
        <p:nvCxnSpPr>
          <p:cNvPr id="177" name="Google Shape;177;p25"/>
          <p:cNvCxnSpPr/>
          <p:nvPr/>
        </p:nvCxnSpPr>
        <p:spPr>
          <a:xfrm>
            <a:off x="-250600" y="6248773"/>
            <a:ext cx="12693200" cy="0"/>
          </a:xfrm>
          <a:prstGeom prst="straightConnector1">
            <a:avLst/>
          </a:prstGeom>
          <a:noFill/>
          <a:ln w="9525" cap="flat" cmpd="sng">
            <a:solidFill>
              <a:schemeClr val="dk2"/>
            </a:solidFill>
            <a:prstDash val="dash"/>
            <a:round/>
            <a:headEnd type="none" w="med" len="med"/>
            <a:tailEnd type="none" w="med" len="med"/>
          </a:ln>
        </p:spPr>
      </p:cxnSp>
      <p:sp>
        <p:nvSpPr>
          <p:cNvPr id="178" name="Google Shape;178;p25"/>
          <p:cNvSpPr txBox="1"/>
          <p:nvPr/>
        </p:nvSpPr>
        <p:spPr>
          <a:xfrm>
            <a:off x="3822400" y="4487033"/>
            <a:ext cx="4547200" cy="1358800"/>
          </a:xfrm>
          <a:prstGeom prst="rect">
            <a:avLst/>
          </a:prstGeom>
          <a:noFill/>
          <a:ln>
            <a:noFill/>
          </a:ln>
        </p:spPr>
        <p:txBody>
          <a:bodyPr spcFirstLastPara="1" wrap="square" lIns="121900" tIns="121900" rIns="121900" bIns="121900" anchor="t" anchorCtr="0">
            <a:noAutofit/>
          </a:bodyPr>
          <a:lstStyle/>
          <a:p>
            <a:pPr marL="0" marR="0" lvl="0" indent="0" algn="ctr" defTabSz="914400" rtl="0" eaLnBrk="1" fontAlgn="auto" latinLnBrk="0" hangingPunct="1">
              <a:lnSpc>
                <a:spcPct val="100000"/>
              </a:lnSpc>
              <a:spcBef>
                <a:spcPts val="400"/>
              </a:spcBef>
              <a:spcAft>
                <a:spcPct val="0"/>
              </a:spcAft>
              <a:buClrTx/>
              <a:buSzTx/>
              <a:buFontTx/>
              <a:buNone/>
              <a:defRPr/>
            </a:pPr>
            <a:r>
              <a:rPr kumimoji="0" lang="en" sz="1200" b="0" i="0" u="none" strike="noStrike" kern="1200" cap="none" spc="0" normalizeH="0" baseline="0" noProof="0">
                <a:ln>
                  <a:noFill/>
                </a:ln>
                <a:solidFill>
                  <a:srgbClr val="FFEDD9"/>
                </a:solidFill>
                <a:effectLst/>
                <a:uLnTx/>
                <a:uFillTx/>
                <a:latin typeface="Space Mono"/>
                <a:ea typeface="Space Mono"/>
                <a:cs typeface="Space Mono"/>
                <a:sym typeface="Space Mono"/>
              </a:rPr>
              <a:t>CREDITS: This presentation template was created by </a:t>
            </a:r>
            <a:r>
              <a:rPr kumimoji="0" lang="en" sz="1200" b="1" i="0" u="none" strike="noStrike" kern="1200" cap="none" spc="0" normalizeH="0" baseline="0" noProof="0">
                <a:ln>
                  <a:noFill/>
                </a:ln>
                <a:solidFill>
                  <a:srgbClr val="FFEDD9"/>
                </a:solidFill>
                <a:effectLst/>
                <a:uLnTx/>
                <a:uFill>
                  <a:noFill/>
                </a:uFill>
                <a:latin typeface="Space Mono"/>
                <a:ea typeface="Space Mono"/>
                <a:cs typeface="Space Mono"/>
                <a:sym typeface="Space Mono"/>
                <a:hlinkClick r:id="rId3">
                  <a:extLst>
                    <a:ext uri="{A12FA001-AC4F-418D-AE19-62706E023703}">
                      <ahyp:hlinkClr xmlns:ahyp="http://schemas.microsoft.com/office/drawing/2018/hyperlinkcolor" val="tx"/>
                    </a:ext>
                  </a:extLst>
                </a:hlinkClick>
              </a:rPr>
              <a:t>Slidesgo</a:t>
            </a:r>
            <a:r>
              <a:rPr kumimoji="0" lang="en" sz="1200" b="0" i="0" u="none" strike="noStrike" kern="1200" cap="none" spc="0" normalizeH="0" baseline="0" noProof="0">
                <a:ln>
                  <a:noFill/>
                </a:ln>
                <a:solidFill>
                  <a:srgbClr val="FFEDD9"/>
                </a:solidFill>
                <a:effectLst/>
                <a:uLnTx/>
                <a:uFillTx/>
                <a:latin typeface="Space Mono"/>
                <a:ea typeface="Space Mono"/>
                <a:cs typeface="Space Mono"/>
                <a:sym typeface="Space Mono"/>
              </a:rPr>
              <a:t>, including icons by </a:t>
            </a:r>
            <a:r>
              <a:rPr kumimoji="0" lang="en" sz="1200" b="1" i="0" u="none" strike="noStrike" kern="1200" cap="none" spc="0" normalizeH="0" baseline="0" noProof="0">
                <a:ln>
                  <a:noFill/>
                </a:ln>
                <a:solidFill>
                  <a:srgbClr val="FFEDD9"/>
                </a:solidFill>
                <a:effectLst/>
                <a:uLnTx/>
                <a:uFill>
                  <a:noFill/>
                </a:uFill>
                <a:latin typeface="Space Mono"/>
                <a:ea typeface="Space Mono"/>
                <a:cs typeface="Space Mono"/>
                <a:sym typeface="Space Mono"/>
                <a:hlinkClick r:id="rId4">
                  <a:extLst>
                    <a:ext uri="{A12FA001-AC4F-418D-AE19-62706E023703}">
                      <ahyp:hlinkClr xmlns:ahyp="http://schemas.microsoft.com/office/drawing/2018/hyperlinkcolor" val="tx"/>
                    </a:ext>
                  </a:extLst>
                </a:hlinkClick>
              </a:rPr>
              <a:t>Flaticon</a:t>
            </a:r>
            <a:r>
              <a:rPr kumimoji="0" lang="en" sz="1200" b="0" i="0" u="none" strike="noStrike" kern="1200" cap="none" spc="0" normalizeH="0" baseline="0" noProof="0">
                <a:ln>
                  <a:noFill/>
                </a:ln>
                <a:solidFill>
                  <a:srgbClr val="FFEDD9"/>
                </a:solidFill>
                <a:effectLst/>
                <a:uLnTx/>
                <a:uFillTx/>
                <a:latin typeface="Space Mono"/>
                <a:ea typeface="Space Mono"/>
                <a:cs typeface="Space Mono"/>
                <a:sym typeface="Space Mono"/>
              </a:rPr>
              <a:t>, and infographics &amp; images by </a:t>
            </a:r>
            <a:r>
              <a:rPr kumimoji="0" lang="en" sz="1200" b="1" i="0" u="none" strike="noStrike" kern="1200" cap="none" spc="0" normalizeH="0" baseline="0" noProof="0">
                <a:ln>
                  <a:noFill/>
                </a:ln>
                <a:solidFill>
                  <a:srgbClr val="FFEDD9"/>
                </a:solidFill>
                <a:effectLst/>
                <a:uLnTx/>
                <a:uFill>
                  <a:noFill/>
                </a:uFill>
                <a:latin typeface="Space Mono"/>
                <a:ea typeface="Space Mono"/>
                <a:cs typeface="Space Mono"/>
                <a:sym typeface="Space Mono"/>
                <a:hlinkClick r:id="rId5">
                  <a:extLst>
                    <a:ext uri="{A12FA001-AC4F-418D-AE19-62706E023703}">
                      <ahyp:hlinkClr xmlns:ahyp="http://schemas.microsoft.com/office/drawing/2018/hyperlinkcolor" val="tx"/>
                    </a:ext>
                  </a:extLst>
                </a:hlinkClick>
              </a:rPr>
              <a:t>Freepik</a:t>
            </a:r>
            <a:r>
              <a:rPr kumimoji="0" lang="en" sz="1200" b="0" i="0" u="none" strike="noStrike" kern="1200" cap="none" spc="0" normalizeH="0" baseline="0" noProof="0">
                <a:ln>
                  <a:noFill/>
                </a:ln>
                <a:solidFill>
                  <a:srgbClr val="FFEDD9"/>
                </a:solidFill>
                <a:effectLst/>
                <a:uLnTx/>
                <a:uFillTx/>
                <a:latin typeface="Space Mono"/>
                <a:ea typeface="Space Mono"/>
                <a:cs typeface="Space Mono"/>
                <a:sym typeface="Space Mono"/>
              </a:rPr>
              <a:t>. </a:t>
            </a:r>
            <a:endParaRPr kumimoji="0" sz="1200" b="0" i="0" u="none" strike="noStrike" kern="1200" cap="none" spc="0" normalizeH="0" baseline="0" noProof="0">
              <a:ln>
                <a:noFill/>
              </a:ln>
              <a:solidFill>
                <a:srgbClr val="FFEDD9"/>
              </a:solidFill>
              <a:effectLst/>
              <a:uLnTx/>
              <a:uFillTx/>
              <a:latin typeface="Space Mono"/>
              <a:ea typeface="Space Mono"/>
              <a:cs typeface="Space Mono"/>
              <a:sym typeface="Space Mono"/>
            </a:endParaRPr>
          </a:p>
          <a:p>
            <a:pPr marL="0" marR="0" lvl="0" indent="0" algn="ctr" defTabSz="914400" rtl="0" eaLnBrk="1" fontAlgn="auto" latinLnBrk="0" hangingPunct="1">
              <a:lnSpc>
                <a:spcPct val="100000"/>
              </a:lnSpc>
              <a:spcBef>
                <a:spcPts val="400"/>
              </a:spcBef>
              <a:spcAft>
                <a:spcPct val="0"/>
              </a:spcAft>
              <a:buClrTx/>
              <a:buSzTx/>
              <a:buFontTx/>
              <a:buNone/>
              <a:defRPr/>
            </a:pPr>
            <a:endParaRPr kumimoji="0" sz="1200" b="1" i="0" u="none" strike="noStrike" kern="1200" cap="none" spc="0" normalizeH="0" baseline="0" noProof="0">
              <a:ln>
                <a:noFill/>
              </a:ln>
              <a:solidFill>
                <a:srgbClr val="FFEDD9"/>
              </a:solidFill>
              <a:effectLst/>
              <a:uLnTx/>
              <a:uFillTx/>
              <a:latin typeface="Space Mono"/>
              <a:ea typeface="Space Mono"/>
              <a:cs typeface="Space Mono"/>
              <a:sym typeface="Space Mono"/>
            </a:endParaRPr>
          </a:p>
        </p:txBody>
      </p:sp>
    </p:spTree>
    <p:extLst>
      <p:ext uri="{BB962C8B-B14F-4D97-AF65-F5344CB8AC3E}">
        <p14:creationId xmlns:p14="http://schemas.microsoft.com/office/powerpoint/2010/main" val="3031761893"/>
      </p:ext>
    </p:extLst>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matchingName="BACKGROUND 1">
  <p:cSld name="BACKGROUND 1">
    <p:bg>
      <p:bgPr>
        <a:solidFill>
          <a:schemeClr val="accent1"/>
        </a:solidFill>
        <a:effectLst/>
      </p:bgPr>
    </p:bg>
    <p:spTree>
      <p:nvGrpSpPr>
        <p:cNvPr id="1" name="Shape 179"/>
        <p:cNvGrpSpPr/>
        <p:nvPr/>
      </p:nvGrpSpPr>
      <p:grpSpPr>
        <a:xfrm>
          <a:off x="0" y="0"/>
          <a:ext cx="0" cy="0"/>
          <a:chOff x="0" y="0"/>
          <a:chExt cx="0" cy="0"/>
        </a:xfrm>
      </p:grpSpPr>
      <p:pic>
        <p:nvPicPr>
          <p:cNvPr id="180" name="Google Shape;180;p26"/>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Tree>
    <p:extLst>
      <p:ext uri="{BB962C8B-B14F-4D97-AF65-F5344CB8AC3E}">
        <p14:creationId xmlns:p14="http://schemas.microsoft.com/office/powerpoint/2010/main" val="663360144"/>
      </p:ext>
    </p:extLst>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matchingName="BACKGROUND 3">
  <p:cSld name="BACKGROUND 3">
    <p:bg>
      <p:bgPr>
        <a:solidFill>
          <a:schemeClr val="accent3"/>
        </a:solidFill>
        <a:effectLst/>
      </p:bgPr>
    </p:bg>
    <p:spTree>
      <p:nvGrpSpPr>
        <p:cNvPr id="1" name="Shape 183"/>
        <p:cNvGrpSpPr/>
        <p:nvPr/>
      </p:nvGrpSpPr>
      <p:grpSpPr>
        <a:xfrm>
          <a:off x="0" y="0"/>
          <a:ext cx="0" cy="0"/>
          <a:chOff x="0" y="0"/>
          <a:chExt cx="0" cy="0"/>
        </a:xfrm>
      </p:grpSpPr>
      <p:pic>
        <p:nvPicPr>
          <p:cNvPr id="184" name="Google Shape;184;p28"/>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Tree>
    <p:extLst>
      <p:ext uri="{BB962C8B-B14F-4D97-AF65-F5344CB8AC3E}">
        <p14:creationId xmlns:p14="http://schemas.microsoft.com/office/powerpoint/2010/main" val="93689777"/>
      </p:ext>
    </p:extLst>
  </p:cSld>
  <p:clrMapOvr>
    <a:masterClrMapping/>
  </p:clrMapOvr>
  <p:transition/>
</p:sldLayout>
</file>

<file path=ppt/slideLayouts/slideLayout24.xml><?xml version="1.0" encoding="utf-8"?>
<p:sldLayout xmlns:a="http://schemas.openxmlformats.org/drawingml/2006/main" xmlns:r="http://schemas.openxmlformats.org/officeDocument/2006/relationships" xmlns:p="http://schemas.openxmlformats.org/presentationml/2006/main" matchingName="BACKGROUND 4">
  <p:cSld name="BACKGROUND 4">
    <p:bg>
      <p:bgPr>
        <a:solidFill>
          <a:schemeClr val="accent4"/>
        </a:solidFill>
        <a:effectLst/>
      </p:bgPr>
    </p:bg>
    <p:spTree>
      <p:nvGrpSpPr>
        <p:cNvPr id="1" name="Shape 185"/>
        <p:cNvGrpSpPr/>
        <p:nvPr/>
      </p:nvGrpSpPr>
      <p:grpSpPr>
        <a:xfrm>
          <a:off x="0" y="0"/>
          <a:ext cx="0" cy="0"/>
          <a:chOff x="0" y="0"/>
          <a:chExt cx="0" cy="0"/>
        </a:xfrm>
      </p:grpSpPr>
      <p:pic>
        <p:nvPicPr>
          <p:cNvPr id="186" name="Google Shape;186;p29"/>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Tree>
    <p:extLst>
      <p:ext uri="{BB962C8B-B14F-4D97-AF65-F5344CB8AC3E}">
        <p14:creationId xmlns:p14="http://schemas.microsoft.com/office/powerpoint/2010/main" val="2240956874"/>
      </p:ext>
    </p:extLst>
  </p:cSld>
  <p:clrMapOvr>
    <a:masterClrMapping/>
  </p:clrMapOvr>
  <p:transition/>
</p:sldLayout>
</file>

<file path=ppt/slideLayouts/slideLayout25.xml><?xml version="1.0" encoding="utf-8"?>
<p:sldLayout xmlns:a="http://schemas.openxmlformats.org/drawingml/2006/main" xmlns:r="http://schemas.openxmlformats.org/officeDocument/2006/relationships" xmlns:p="http://schemas.openxmlformats.org/presentationml/2006/main" matchingName="BACKGROUND 5">
  <p:cSld name="BACKGROUND 5">
    <p:bg>
      <p:bgPr>
        <a:solidFill>
          <a:schemeClr val="accent5"/>
        </a:solidFill>
        <a:effectLst/>
      </p:bgPr>
    </p:bg>
    <p:spTree>
      <p:nvGrpSpPr>
        <p:cNvPr id="1" name="Shape 187"/>
        <p:cNvGrpSpPr/>
        <p:nvPr/>
      </p:nvGrpSpPr>
      <p:grpSpPr>
        <a:xfrm>
          <a:off x="0" y="0"/>
          <a:ext cx="0" cy="0"/>
          <a:chOff x="0" y="0"/>
          <a:chExt cx="0" cy="0"/>
        </a:xfrm>
      </p:grpSpPr>
      <p:pic>
        <p:nvPicPr>
          <p:cNvPr id="188" name="Google Shape;188;p30"/>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Tree>
    <p:extLst>
      <p:ext uri="{BB962C8B-B14F-4D97-AF65-F5344CB8AC3E}">
        <p14:creationId xmlns:p14="http://schemas.microsoft.com/office/powerpoint/2010/main" val="435530077"/>
      </p:ext>
    </p:extLst>
  </p:cSld>
  <p:clrMapOvr>
    <a:masterClrMapping/>
  </p:clrMapOvr>
  <p:transition/>
</p:sldLayout>
</file>

<file path=ppt/slideLayouts/slideLayout26.xml><?xml version="1.0" encoding="utf-8"?>
<p:sldLayout xmlns:a="http://schemas.openxmlformats.org/drawingml/2006/main" xmlns:r="http://schemas.openxmlformats.org/officeDocument/2006/relationships" xmlns:p="http://schemas.openxmlformats.org/presentationml/2006/main" matchingName="BACKGROUND 6">
  <p:cSld name="BACKGROUND 6">
    <p:bg>
      <p:bgPr>
        <a:solidFill>
          <a:schemeClr val="accent6"/>
        </a:solidFill>
        <a:effectLst/>
      </p:bgPr>
    </p:bg>
    <p:spTree>
      <p:nvGrpSpPr>
        <p:cNvPr id="1" name="Shape 189"/>
        <p:cNvGrpSpPr/>
        <p:nvPr/>
      </p:nvGrpSpPr>
      <p:grpSpPr>
        <a:xfrm>
          <a:off x="0" y="0"/>
          <a:ext cx="0" cy="0"/>
          <a:chOff x="0" y="0"/>
          <a:chExt cx="0" cy="0"/>
        </a:xfrm>
      </p:grpSpPr>
      <p:pic>
        <p:nvPicPr>
          <p:cNvPr id="190" name="Google Shape;190;p31"/>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Tree>
    <p:extLst>
      <p:ext uri="{BB962C8B-B14F-4D97-AF65-F5344CB8AC3E}">
        <p14:creationId xmlns:p14="http://schemas.microsoft.com/office/powerpoint/2010/main" val="2792824926"/>
      </p:ext>
    </p:extLst>
  </p:cSld>
  <p:clrMapOvr>
    <a:masterClrMapping/>
  </p:clrMapOvr>
  <p:transition/>
</p:sldLayout>
</file>

<file path=ppt/slideLayouts/slideLayout27.xml><?xml version="1.0" encoding="utf-8"?>
<p:sldLayout xmlns:a="http://schemas.openxmlformats.org/drawingml/2006/main" xmlns:r="http://schemas.openxmlformats.org/officeDocument/2006/relationships" xmlns:p="http://schemas.openxmlformats.org/presentationml/2006/main" matchingName="BLANK SLIDE" type="blank">
  <p:cSld name="BLANK SLIDE">
    <p:spTree>
      <p:nvGrpSpPr>
        <p:cNvPr id="1" name="Shape 191"/>
        <p:cNvGrpSpPr/>
        <p:nvPr/>
      </p:nvGrpSpPr>
      <p:grpSpPr>
        <a:xfrm>
          <a:off x="0" y="0"/>
          <a:ext cx="0" cy="0"/>
          <a:chOff x="0" y="0"/>
          <a:chExt cx="0" cy="0"/>
        </a:xfrm>
      </p:grpSpPr>
    </p:spTree>
    <p:extLst>
      <p:ext uri="{BB962C8B-B14F-4D97-AF65-F5344CB8AC3E}">
        <p14:creationId xmlns:p14="http://schemas.microsoft.com/office/powerpoint/2010/main" val="1469261097"/>
      </p:ext>
    </p:extLst>
  </p:cSld>
  <p:clrMapOvr>
    <a:masterClrMapping/>
  </p:clrMapOvr>
  <p:transition/>
</p:sldLayout>
</file>

<file path=ppt/slideLayouts/slideLayout28.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DC04CC-E142-C3F4-E56E-7D6B608E310C}"/>
              </a:ext>
            </a:extLst>
          </p:cNvPr>
          <p:cNvSpPr>
            <a:spLocks noGrp="1"/>
          </p:cNvSpPr>
          <p:nvPr>
            <p:ph type="title"/>
          </p:nvPr>
        </p:nvSpPr>
        <p:spPr/>
        <p:txBody>
          <a:bodyPr/>
          <a:lstStyle/>
          <a:p>
            <a:r>
              <a:rPr lang="en-US"/>
              <a:t>Click to edit Master title style</a:t>
            </a:r>
            <a:endParaRPr lang="en-KE"/>
          </a:p>
        </p:txBody>
      </p:sp>
      <p:sp>
        <p:nvSpPr>
          <p:cNvPr id="3" name="Content Placeholder 2">
            <a:extLst>
              <a:ext uri="{FF2B5EF4-FFF2-40B4-BE49-F238E27FC236}">
                <a16:creationId xmlns:a16="http://schemas.microsoft.com/office/drawing/2014/main" id="{6D2AF259-8C2A-FA79-3DFE-7A4A329A1A0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KE"/>
          </a:p>
        </p:txBody>
      </p:sp>
      <p:sp>
        <p:nvSpPr>
          <p:cNvPr id="4" name="Date Placeholder 3">
            <a:extLst>
              <a:ext uri="{FF2B5EF4-FFF2-40B4-BE49-F238E27FC236}">
                <a16:creationId xmlns:a16="http://schemas.microsoft.com/office/drawing/2014/main" id="{CE08B7AB-0911-2EFA-475C-21F69F258865}"/>
              </a:ext>
            </a:extLst>
          </p:cNvPr>
          <p:cNvSpPr>
            <a:spLocks noGrp="1"/>
          </p:cNvSpPr>
          <p:nvPr>
            <p:ph type="dt" sz="half" idx="10"/>
          </p:nvPr>
        </p:nvSpPr>
        <p:spPr/>
        <p:txBody>
          <a:bodyPr/>
          <a:lstStyle/>
          <a:p>
            <a:fld id="{7E41EA71-E65E-4FC7-B688-F69814BF804F}" type="datetimeFigureOut">
              <a:rPr lang="en-KE" smtClean="0"/>
              <a:t>05/06/2024</a:t>
            </a:fld>
            <a:endParaRPr lang="en-KE"/>
          </a:p>
        </p:txBody>
      </p:sp>
      <p:sp>
        <p:nvSpPr>
          <p:cNvPr id="5" name="Footer Placeholder 4">
            <a:extLst>
              <a:ext uri="{FF2B5EF4-FFF2-40B4-BE49-F238E27FC236}">
                <a16:creationId xmlns:a16="http://schemas.microsoft.com/office/drawing/2014/main" id="{A86D3632-93E4-59FA-C3B5-502AC3D0DD61}"/>
              </a:ext>
            </a:extLst>
          </p:cNvPr>
          <p:cNvSpPr>
            <a:spLocks noGrp="1"/>
          </p:cNvSpPr>
          <p:nvPr>
            <p:ph type="ftr" sz="quarter" idx="11"/>
          </p:nvPr>
        </p:nvSpPr>
        <p:spPr/>
        <p:txBody>
          <a:bodyPr/>
          <a:lstStyle/>
          <a:p>
            <a:endParaRPr lang="en-KE"/>
          </a:p>
        </p:txBody>
      </p:sp>
      <p:sp>
        <p:nvSpPr>
          <p:cNvPr id="6" name="Slide Number Placeholder 5">
            <a:extLst>
              <a:ext uri="{FF2B5EF4-FFF2-40B4-BE49-F238E27FC236}">
                <a16:creationId xmlns:a16="http://schemas.microsoft.com/office/drawing/2014/main" id="{88FD8E0B-5C82-CF6A-5F9F-39C42019190E}"/>
              </a:ext>
            </a:extLst>
          </p:cNvPr>
          <p:cNvSpPr>
            <a:spLocks noGrp="1"/>
          </p:cNvSpPr>
          <p:nvPr>
            <p:ph type="sldNum" sz="quarter" idx="12"/>
          </p:nvPr>
        </p:nvSpPr>
        <p:spPr/>
        <p:txBody>
          <a:bodyPr/>
          <a:lstStyle/>
          <a:p>
            <a:fld id="{99C0384F-779E-42B8-B4DC-49B2A745F11E}" type="slidenum">
              <a:rPr lang="en-KE" smtClean="0"/>
              <a:t>‹#›</a:t>
            </a:fld>
            <a:endParaRPr lang="en-KE"/>
          </a:p>
        </p:txBody>
      </p:sp>
    </p:spTree>
    <p:extLst>
      <p:ext uri="{BB962C8B-B14F-4D97-AF65-F5344CB8AC3E}">
        <p14:creationId xmlns:p14="http://schemas.microsoft.com/office/powerpoint/2010/main" val="3841149332"/>
      </p:ext>
    </p:extLst>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ABLE OF CONTENTS">
  <p:cSld name="TABLE OF CONTENTS">
    <p:bg>
      <p:bgPr>
        <a:solidFill>
          <a:schemeClr val="accent1"/>
        </a:solidFill>
        <a:effectLst/>
      </p:bgPr>
    </p:bg>
    <p:spTree>
      <p:nvGrpSpPr>
        <p:cNvPr id="1" name="Shape 17"/>
        <p:cNvGrpSpPr/>
        <p:nvPr/>
      </p:nvGrpSpPr>
      <p:grpSpPr>
        <a:xfrm>
          <a:off x="0" y="0"/>
          <a:ext cx="0" cy="0"/>
          <a:chOff x="0" y="0"/>
          <a:chExt cx="0" cy="0"/>
        </a:xfrm>
      </p:grpSpPr>
      <p:pic>
        <p:nvPicPr>
          <p:cNvPr id="18" name="Google Shape;18;p4"/>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19" name="Google Shape;19;p4"/>
          <p:cNvSpPr txBox="1">
            <a:spLocks noGrp="1"/>
          </p:cNvSpPr>
          <p:nvPr>
            <p:ph type="title" hasCustomPrompt="1"/>
          </p:nvPr>
        </p:nvSpPr>
        <p:spPr>
          <a:xfrm>
            <a:off x="2238167" y="1279251"/>
            <a:ext cx="906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r>
              <a:t>xx%</a:t>
            </a:r>
          </a:p>
        </p:txBody>
      </p:sp>
      <p:sp>
        <p:nvSpPr>
          <p:cNvPr id="20" name="Google Shape;20;p4"/>
          <p:cNvSpPr txBox="1">
            <a:spLocks noGrp="1"/>
          </p:cNvSpPr>
          <p:nvPr>
            <p:ph type="title" idx="2"/>
          </p:nvPr>
        </p:nvSpPr>
        <p:spPr>
          <a:xfrm>
            <a:off x="3331983" y="1279251"/>
            <a:ext cx="2640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endParaRPr/>
          </a:p>
        </p:txBody>
      </p:sp>
      <p:sp>
        <p:nvSpPr>
          <p:cNvPr id="21" name="Google Shape;21;p4"/>
          <p:cNvSpPr txBox="1">
            <a:spLocks noGrp="1"/>
          </p:cNvSpPr>
          <p:nvPr>
            <p:ph type="title" idx="3" hasCustomPrompt="1"/>
          </p:nvPr>
        </p:nvSpPr>
        <p:spPr>
          <a:xfrm>
            <a:off x="2238167" y="2052051"/>
            <a:ext cx="906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r>
              <a:t>xx%</a:t>
            </a:r>
          </a:p>
        </p:txBody>
      </p:sp>
      <p:sp>
        <p:nvSpPr>
          <p:cNvPr id="22" name="Google Shape;22;p4"/>
          <p:cNvSpPr txBox="1">
            <a:spLocks noGrp="1"/>
          </p:cNvSpPr>
          <p:nvPr>
            <p:ph type="title" idx="4"/>
          </p:nvPr>
        </p:nvSpPr>
        <p:spPr>
          <a:xfrm>
            <a:off x="3331983" y="2052051"/>
            <a:ext cx="2640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endParaRPr/>
          </a:p>
        </p:txBody>
      </p:sp>
      <p:sp>
        <p:nvSpPr>
          <p:cNvPr id="23" name="Google Shape;23;p4"/>
          <p:cNvSpPr txBox="1">
            <a:spLocks noGrp="1"/>
          </p:cNvSpPr>
          <p:nvPr>
            <p:ph type="title" idx="5" hasCustomPrompt="1"/>
          </p:nvPr>
        </p:nvSpPr>
        <p:spPr>
          <a:xfrm>
            <a:off x="2238167" y="2824851"/>
            <a:ext cx="906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r>
              <a:t>xx%</a:t>
            </a:r>
          </a:p>
        </p:txBody>
      </p:sp>
      <p:sp>
        <p:nvSpPr>
          <p:cNvPr id="24" name="Google Shape;24;p4"/>
          <p:cNvSpPr txBox="1">
            <a:spLocks noGrp="1"/>
          </p:cNvSpPr>
          <p:nvPr>
            <p:ph type="title" idx="6"/>
          </p:nvPr>
        </p:nvSpPr>
        <p:spPr>
          <a:xfrm>
            <a:off x="3331983" y="2824851"/>
            <a:ext cx="2640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endParaRPr/>
          </a:p>
        </p:txBody>
      </p:sp>
      <p:sp>
        <p:nvSpPr>
          <p:cNvPr id="25" name="Google Shape;25;p4"/>
          <p:cNvSpPr txBox="1">
            <a:spLocks noGrp="1"/>
          </p:cNvSpPr>
          <p:nvPr>
            <p:ph type="title" idx="7" hasCustomPrompt="1"/>
          </p:nvPr>
        </p:nvSpPr>
        <p:spPr>
          <a:xfrm>
            <a:off x="2238167" y="3597651"/>
            <a:ext cx="906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r>
              <a:t>xx%</a:t>
            </a:r>
          </a:p>
        </p:txBody>
      </p:sp>
      <p:sp>
        <p:nvSpPr>
          <p:cNvPr id="26" name="Google Shape;26;p4"/>
          <p:cNvSpPr txBox="1">
            <a:spLocks noGrp="1"/>
          </p:cNvSpPr>
          <p:nvPr>
            <p:ph type="title" idx="8"/>
          </p:nvPr>
        </p:nvSpPr>
        <p:spPr>
          <a:xfrm>
            <a:off x="3331983" y="3597651"/>
            <a:ext cx="2640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endParaRPr/>
          </a:p>
        </p:txBody>
      </p:sp>
      <p:sp>
        <p:nvSpPr>
          <p:cNvPr id="27" name="Google Shape;27;p4"/>
          <p:cNvSpPr txBox="1">
            <a:spLocks noGrp="1"/>
          </p:cNvSpPr>
          <p:nvPr>
            <p:ph type="title" idx="9" hasCustomPrompt="1"/>
          </p:nvPr>
        </p:nvSpPr>
        <p:spPr>
          <a:xfrm>
            <a:off x="2238167" y="4370451"/>
            <a:ext cx="906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r>
              <a:t>xx%</a:t>
            </a:r>
          </a:p>
        </p:txBody>
      </p:sp>
      <p:sp>
        <p:nvSpPr>
          <p:cNvPr id="28" name="Google Shape;28;p4"/>
          <p:cNvSpPr txBox="1">
            <a:spLocks noGrp="1"/>
          </p:cNvSpPr>
          <p:nvPr>
            <p:ph type="title" idx="13"/>
          </p:nvPr>
        </p:nvSpPr>
        <p:spPr>
          <a:xfrm>
            <a:off x="3331983" y="4370451"/>
            <a:ext cx="2640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endParaRPr/>
          </a:p>
        </p:txBody>
      </p:sp>
      <p:sp>
        <p:nvSpPr>
          <p:cNvPr id="29" name="Google Shape;29;p4"/>
          <p:cNvSpPr txBox="1">
            <a:spLocks noGrp="1"/>
          </p:cNvSpPr>
          <p:nvPr>
            <p:ph type="title" idx="14" hasCustomPrompt="1"/>
          </p:nvPr>
        </p:nvSpPr>
        <p:spPr>
          <a:xfrm>
            <a:off x="2238167" y="5143251"/>
            <a:ext cx="906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r>
              <a:t>xx%</a:t>
            </a:r>
          </a:p>
        </p:txBody>
      </p:sp>
      <p:sp>
        <p:nvSpPr>
          <p:cNvPr id="30" name="Google Shape;30;p4"/>
          <p:cNvSpPr txBox="1">
            <a:spLocks noGrp="1"/>
          </p:cNvSpPr>
          <p:nvPr>
            <p:ph type="title" idx="15"/>
          </p:nvPr>
        </p:nvSpPr>
        <p:spPr>
          <a:xfrm>
            <a:off x="3331983" y="5143251"/>
            <a:ext cx="2640800" cy="468000"/>
          </a:xfrm>
          <a:prstGeom prst="rect">
            <a:avLst/>
          </a:prstGeom>
        </p:spPr>
        <p:txBody>
          <a:bodyPr spcFirstLastPara="1" wrap="square" lIns="91425" tIns="91425" rIns="91425" bIns="91425" anchor="ctr" anchorCtr="0">
            <a:noAutofit/>
          </a:bodyPr>
          <a:lstStyle>
            <a:lvl1pPr lvl="0" algn="ctr" rtl="0">
              <a:spcBef>
                <a:spcPct val="0"/>
              </a:spcBef>
              <a:spcAft>
                <a:spcPct val="0"/>
              </a:spcAft>
              <a:buClr>
                <a:schemeClr val="dk2"/>
              </a:buClr>
              <a:buSzPts val="1600"/>
              <a:buNone/>
              <a:defRPr sz="2133">
                <a:solidFill>
                  <a:schemeClr val="dk2"/>
                </a:solidFill>
              </a:defRPr>
            </a:lvl1pPr>
            <a:lvl2pPr lvl="1" algn="ctr" rtl="0">
              <a:spcBef>
                <a:spcPct val="0"/>
              </a:spcBef>
              <a:spcAft>
                <a:spcPct val="0"/>
              </a:spcAft>
              <a:buClr>
                <a:schemeClr val="dk2"/>
              </a:buClr>
              <a:buSzPts val="1600"/>
              <a:buNone/>
              <a:defRPr sz="2133">
                <a:solidFill>
                  <a:schemeClr val="dk2"/>
                </a:solidFill>
              </a:defRPr>
            </a:lvl2pPr>
            <a:lvl3pPr lvl="2" algn="ctr" rtl="0">
              <a:spcBef>
                <a:spcPct val="0"/>
              </a:spcBef>
              <a:spcAft>
                <a:spcPct val="0"/>
              </a:spcAft>
              <a:buClr>
                <a:schemeClr val="dk2"/>
              </a:buClr>
              <a:buSzPts val="1600"/>
              <a:buNone/>
              <a:defRPr sz="2133">
                <a:solidFill>
                  <a:schemeClr val="dk2"/>
                </a:solidFill>
              </a:defRPr>
            </a:lvl3pPr>
            <a:lvl4pPr lvl="3" algn="ctr" rtl="0">
              <a:spcBef>
                <a:spcPct val="0"/>
              </a:spcBef>
              <a:spcAft>
                <a:spcPct val="0"/>
              </a:spcAft>
              <a:buClr>
                <a:schemeClr val="dk2"/>
              </a:buClr>
              <a:buSzPts val="1600"/>
              <a:buNone/>
              <a:defRPr sz="2133">
                <a:solidFill>
                  <a:schemeClr val="dk2"/>
                </a:solidFill>
              </a:defRPr>
            </a:lvl4pPr>
            <a:lvl5pPr lvl="4" algn="ctr" rtl="0">
              <a:spcBef>
                <a:spcPct val="0"/>
              </a:spcBef>
              <a:spcAft>
                <a:spcPct val="0"/>
              </a:spcAft>
              <a:buClr>
                <a:schemeClr val="dk2"/>
              </a:buClr>
              <a:buSzPts val="1600"/>
              <a:buNone/>
              <a:defRPr sz="2133">
                <a:solidFill>
                  <a:schemeClr val="dk2"/>
                </a:solidFill>
              </a:defRPr>
            </a:lvl5pPr>
            <a:lvl6pPr lvl="5" algn="ctr" rtl="0">
              <a:spcBef>
                <a:spcPct val="0"/>
              </a:spcBef>
              <a:spcAft>
                <a:spcPct val="0"/>
              </a:spcAft>
              <a:buClr>
                <a:schemeClr val="dk2"/>
              </a:buClr>
              <a:buSzPts val="1600"/>
              <a:buNone/>
              <a:defRPr sz="2133">
                <a:solidFill>
                  <a:schemeClr val="dk2"/>
                </a:solidFill>
              </a:defRPr>
            </a:lvl6pPr>
            <a:lvl7pPr lvl="6" algn="ctr" rtl="0">
              <a:spcBef>
                <a:spcPct val="0"/>
              </a:spcBef>
              <a:spcAft>
                <a:spcPct val="0"/>
              </a:spcAft>
              <a:buClr>
                <a:schemeClr val="dk2"/>
              </a:buClr>
              <a:buSzPts val="1600"/>
              <a:buNone/>
              <a:defRPr sz="2133">
                <a:solidFill>
                  <a:schemeClr val="dk2"/>
                </a:solidFill>
              </a:defRPr>
            </a:lvl7pPr>
            <a:lvl8pPr lvl="7" algn="ctr" rtl="0">
              <a:spcBef>
                <a:spcPct val="0"/>
              </a:spcBef>
              <a:spcAft>
                <a:spcPct val="0"/>
              </a:spcAft>
              <a:buClr>
                <a:schemeClr val="dk2"/>
              </a:buClr>
              <a:buSzPts val="1600"/>
              <a:buNone/>
              <a:defRPr sz="2133">
                <a:solidFill>
                  <a:schemeClr val="dk2"/>
                </a:solidFill>
              </a:defRPr>
            </a:lvl8pPr>
            <a:lvl9pPr lvl="8" algn="ctr" rtl="0">
              <a:spcBef>
                <a:spcPct val="0"/>
              </a:spcBef>
              <a:spcAft>
                <a:spcPct val="0"/>
              </a:spcAft>
              <a:buClr>
                <a:schemeClr val="dk2"/>
              </a:buClr>
              <a:buSzPts val="1600"/>
              <a:buNone/>
              <a:defRPr sz="2133">
                <a:solidFill>
                  <a:schemeClr val="dk2"/>
                </a:solidFill>
              </a:defRPr>
            </a:lvl9pPr>
          </a:lstStyle>
          <a:p>
            <a:endParaRPr/>
          </a:p>
        </p:txBody>
      </p:sp>
      <p:sp>
        <p:nvSpPr>
          <p:cNvPr id="31" name="Google Shape;31;p4"/>
          <p:cNvSpPr txBox="1">
            <a:spLocks noGrp="1"/>
          </p:cNvSpPr>
          <p:nvPr>
            <p:ph type="subTitle" idx="1"/>
          </p:nvPr>
        </p:nvSpPr>
        <p:spPr>
          <a:xfrm>
            <a:off x="6176233" y="1246733"/>
            <a:ext cx="3777600" cy="468000"/>
          </a:xfrm>
          <a:prstGeom prst="rect">
            <a:avLst/>
          </a:prstGeom>
        </p:spPr>
        <p:txBody>
          <a:bodyPr spcFirstLastPara="1" wrap="square" lIns="91425" tIns="91425" rIns="91425" bIns="91425" anchor="ctr" anchorCtr="0">
            <a:noAutofit/>
          </a:bodyPr>
          <a:lstStyle>
            <a:lvl1pPr lvl="0" algn="ctr" rtl="0">
              <a:lnSpc>
                <a:spcPct val="100000"/>
              </a:lnSpc>
              <a:spcBef>
                <a:spcPct val="0"/>
              </a:spcBef>
              <a:spcAft>
                <a:spcPct val="0"/>
              </a:spcAft>
              <a:buClr>
                <a:schemeClr val="dk1"/>
              </a:buClr>
              <a:buSzPts val="1200"/>
              <a:buNone/>
              <a:defRPr sz="1600">
                <a:solidFill>
                  <a:schemeClr val="dk1"/>
                </a:solidFill>
              </a:defRPr>
            </a:lvl1pPr>
            <a:lvl2pPr lvl="1" algn="ctr" rtl="0">
              <a:lnSpc>
                <a:spcPct val="100000"/>
              </a:lnSpc>
              <a:spcBef>
                <a:spcPct val="0"/>
              </a:spcBef>
              <a:spcAft>
                <a:spcPct val="0"/>
              </a:spcAft>
              <a:buClr>
                <a:schemeClr val="dk1"/>
              </a:buClr>
              <a:buSzPts val="1200"/>
              <a:buNone/>
              <a:defRPr sz="1600">
                <a:solidFill>
                  <a:schemeClr val="dk1"/>
                </a:solidFill>
              </a:defRPr>
            </a:lvl2pPr>
            <a:lvl3pPr lvl="2" algn="ctr" rtl="0">
              <a:lnSpc>
                <a:spcPct val="100000"/>
              </a:lnSpc>
              <a:spcBef>
                <a:spcPct val="0"/>
              </a:spcBef>
              <a:spcAft>
                <a:spcPct val="0"/>
              </a:spcAft>
              <a:buClr>
                <a:schemeClr val="dk1"/>
              </a:buClr>
              <a:buSzPts val="1200"/>
              <a:buNone/>
              <a:defRPr sz="1600">
                <a:solidFill>
                  <a:schemeClr val="dk1"/>
                </a:solidFill>
              </a:defRPr>
            </a:lvl3pPr>
            <a:lvl4pPr lvl="3" algn="ctr" rtl="0">
              <a:lnSpc>
                <a:spcPct val="100000"/>
              </a:lnSpc>
              <a:spcBef>
                <a:spcPct val="0"/>
              </a:spcBef>
              <a:spcAft>
                <a:spcPct val="0"/>
              </a:spcAft>
              <a:buClr>
                <a:schemeClr val="dk1"/>
              </a:buClr>
              <a:buSzPts val="1200"/>
              <a:buNone/>
              <a:defRPr sz="1600">
                <a:solidFill>
                  <a:schemeClr val="dk1"/>
                </a:solidFill>
              </a:defRPr>
            </a:lvl4pPr>
            <a:lvl5pPr lvl="4" algn="ctr" rtl="0">
              <a:lnSpc>
                <a:spcPct val="100000"/>
              </a:lnSpc>
              <a:spcBef>
                <a:spcPct val="0"/>
              </a:spcBef>
              <a:spcAft>
                <a:spcPct val="0"/>
              </a:spcAft>
              <a:buClr>
                <a:schemeClr val="dk1"/>
              </a:buClr>
              <a:buSzPts val="1200"/>
              <a:buNone/>
              <a:defRPr sz="1600">
                <a:solidFill>
                  <a:schemeClr val="dk1"/>
                </a:solidFill>
              </a:defRPr>
            </a:lvl5pPr>
            <a:lvl6pPr lvl="5" algn="ctr" rtl="0">
              <a:lnSpc>
                <a:spcPct val="100000"/>
              </a:lnSpc>
              <a:spcBef>
                <a:spcPct val="0"/>
              </a:spcBef>
              <a:spcAft>
                <a:spcPct val="0"/>
              </a:spcAft>
              <a:buClr>
                <a:schemeClr val="dk1"/>
              </a:buClr>
              <a:buSzPts val="1200"/>
              <a:buNone/>
              <a:defRPr sz="1600">
                <a:solidFill>
                  <a:schemeClr val="dk1"/>
                </a:solidFill>
              </a:defRPr>
            </a:lvl6pPr>
            <a:lvl7pPr lvl="6" algn="ctr" rtl="0">
              <a:lnSpc>
                <a:spcPct val="100000"/>
              </a:lnSpc>
              <a:spcBef>
                <a:spcPct val="0"/>
              </a:spcBef>
              <a:spcAft>
                <a:spcPct val="0"/>
              </a:spcAft>
              <a:buClr>
                <a:schemeClr val="dk1"/>
              </a:buClr>
              <a:buSzPts val="1200"/>
              <a:buNone/>
              <a:defRPr sz="1600">
                <a:solidFill>
                  <a:schemeClr val="dk1"/>
                </a:solidFill>
              </a:defRPr>
            </a:lvl7pPr>
            <a:lvl8pPr lvl="7" algn="ctr" rtl="0">
              <a:lnSpc>
                <a:spcPct val="100000"/>
              </a:lnSpc>
              <a:spcBef>
                <a:spcPct val="0"/>
              </a:spcBef>
              <a:spcAft>
                <a:spcPct val="0"/>
              </a:spcAft>
              <a:buClr>
                <a:schemeClr val="dk1"/>
              </a:buClr>
              <a:buSzPts val="1200"/>
              <a:buNone/>
              <a:defRPr sz="1600">
                <a:solidFill>
                  <a:schemeClr val="dk1"/>
                </a:solidFill>
              </a:defRPr>
            </a:lvl8pPr>
            <a:lvl9pPr lvl="8" algn="ctr" rtl="0">
              <a:lnSpc>
                <a:spcPct val="100000"/>
              </a:lnSpc>
              <a:spcBef>
                <a:spcPct val="0"/>
              </a:spcBef>
              <a:spcAft>
                <a:spcPct val="0"/>
              </a:spcAft>
              <a:buClr>
                <a:schemeClr val="dk1"/>
              </a:buClr>
              <a:buSzPts val="1200"/>
              <a:buNone/>
              <a:defRPr sz="1600">
                <a:solidFill>
                  <a:schemeClr val="dk1"/>
                </a:solidFill>
              </a:defRPr>
            </a:lvl9pPr>
          </a:lstStyle>
          <a:p>
            <a:endParaRPr/>
          </a:p>
        </p:txBody>
      </p:sp>
      <p:sp>
        <p:nvSpPr>
          <p:cNvPr id="32" name="Google Shape;32;p4"/>
          <p:cNvSpPr txBox="1">
            <a:spLocks noGrp="1"/>
          </p:cNvSpPr>
          <p:nvPr>
            <p:ph type="subTitle" idx="16"/>
          </p:nvPr>
        </p:nvSpPr>
        <p:spPr>
          <a:xfrm>
            <a:off x="6176233" y="2019533"/>
            <a:ext cx="3777600" cy="468000"/>
          </a:xfrm>
          <a:prstGeom prst="rect">
            <a:avLst/>
          </a:prstGeom>
        </p:spPr>
        <p:txBody>
          <a:bodyPr spcFirstLastPara="1" wrap="square" lIns="91425" tIns="91425" rIns="91425" bIns="91425" anchor="ctr" anchorCtr="0">
            <a:noAutofit/>
          </a:bodyPr>
          <a:lstStyle>
            <a:lvl1pPr lvl="0" algn="ctr" rtl="0">
              <a:lnSpc>
                <a:spcPct val="100000"/>
              </a:lnSpc>
              <a:spcBef>
                <a:spcPct val="0"/>
              </a:spcBef>
              <a:spcAft>
                <a:spcPct val="0"/>
              </a:spcAft>
              <a:buClr>
                <a:schemeClr val="dk1"/>
              </a:buClr>
              <a:buSzPts val="1200"/>
              <a:buNone/>
              <a:defRPr sz="1600">
                <a:solidFill>
                  <a:schemeClr val="dk1"/>
                </a:solidFill>
              </a:defRPr>
            </a:lvl1pPr>
            <a:lvl2pPr lvl="1" algn="ctr" rtl="0">
              <a:lnSpc>
                <a:spcPct val="100000"/>
              </a:lnSpc>
              <a:spcBef>
                <a:spcPct val="0"/>
              </a:spcBef>
              <a:spcAft>
                <a:spcPct val="0"/>
              </a:spcAft>
              <a:buClr>
                <a:schemeClr val="dk1"/>
              </a:buClr>
              <a:buSzPts val="1200"/>
              <a:buNone/>
              <a:defRPr sz="1600">
                <a:solidFill>
                  <a:schemeClr val="dk1"/>
                </a:solidFill>
              </a:defRPr>
            </a:lvl2pPr>
            <a:lvl3pPr lvl="2" algn="ctr" rtl="0">
              <a:lnSpc>
                <a:spcPct val="100000"/>
              </a:lnSpc>
              <a:spcBef>
                <a:spcPct val="0"/>
              </a:spcBef>
              <a:spcAft>
                <a:spcPct val="0"/>
              </a:spcAft>
              <a:buClr>
                <a:schemeClr val="dk1"/>
              </a:buClr>
              <a:buSzPts val="1200"/>
              <a:buNone/>
              <a:defRPr sz="1600">
                <a:solidFill>
                  <a:schemeClr val="dk1"/>
                </a:solidFill>
              </a:defRPr>
            </a:lvl3pPr>
            <a:lvl4pPr lvl="3" algn="ctr" rtl="0">
              <a:lnSpc>
                <a:spcPct val="100000"/>
              </a:lnSpc>
              <a:spcBef>
                <a:spcPct val="0"/>
              </a:spcBef>
              <a:spcAft>
                <a:spcPct val="0"/>
              </a:spcAft>
              <a:buClr>
                <a:schemeClr val="dk1"/>
              </a:buClr>
              <a:buSzPts val="1200"/>
              <a:buNone/>
              <a:defRPr sz="1600">
                <a:solidFill>
                  <a:schemeClr val="dk1"/>
                </a:solidFill>
              </a:defRPr>
            </a:lvl4pPr>
            <a:lvl5pPr lvl="4" algn="ctr" rtl="0">
              <a:lnSpc>
                <a:spcPct val="100000"/>
              </a:lnSpc>
              <a:spcBef>
                <a:spcPct val="0"/>
              </a:spcBef>
              <a:spcAft>
                <a:spcPct val="0"/>
              </a:spcAft>
              <a:buClr>
                <a:schemeClr val="dk1"/>
              </a:buClr>
              <a:buSzPts val="1200"/>
              <a:buNone/>
              <a:defRPr sz="1600">
                <a:solidFill>
                  <a:schemeClr val="dk1"/>
                </a:solidFill>
              </a:defRPr>
            </a:lvl5pPr>
            <a:lvl6pPr lvl="5" algn="ctr" rtl="0">
              <a:lnSpc>
                <a:spcPct val="100000"/>
              </a:lnSpc>
              <a:spcBef>
                <a:spcPct val="0"/>
              </a:spcBef>
              <a:spcAft>
                <a:spcPct val="0"/>
              </a:spcAft>
              <a:buClr>
                <a:schemeClr val="dk1"/>
              </a:buClr>
              <a:buSzPts val="1200"/>
              <a:buNone/>
              <a:defRPr sz="1600">
                <a:solidFill>
                  <a:schemeClr val="dk1"/>
                </a:solidFill>
              </a:defRPr>
            </a:lvl6pPr>
            <a:lvl7pPr lvl="6" algn="ctr" rtl="0">
              <a:lnSpc>
                <a:spcPct val="100000"/>
              </a:lnSpc>
              <a:spcBef>
                <a:spcPct val="0"/>
              </a:spcBef>
              <a:spcAft>
                <a:spcPct val="0"/>
              </a:spcAft>
              <a:buClr>
                <a:schemeClr val="dk1"/>
              </a:buClr>
              <a:buSzPts val="1200"/>
              <a:buNone/>
              <a:defRPr sz="1600">
                <a:solidFill>
                  <a:schemeClr val="dk1"/>
                </a:solidFill>
              </a:defRPr>
            </a:lvl7pPr>
            <a:lvl8pPr lvl="7" algn="ctr" rtl="0">
              <a:lnSpc>
                <a:spcPct val="100000"/>
              </a:lnSpc>
              <a:spcBef>
                <a:spcPct val="0"/>
              </a:spcBef>
              <a:spcAft>
                <a:spcPct val="0"/>
              </a:spcAft>
              <a:buClr>
                <a:schemeClr val="dk1"/>
              </a:buClr>
              <a:buSzPts val="1200"/>
              <a:buNone/>
              <a:defRPr sz="1600">
                <a:solidFill>
                  <a:schemeClr val="dk1"/>
                </a:solidFill>
              </a:defRPr>
            </a:lvl8pPr>
            <a:lvl9pPr lvl="8" algn="ctr" rtl="0">
              <a:lnSpc>
                <a:spcPct val="100000"/>
              </a:lnSpc>
              <a:spcBef>
                <a:spcPct val="0"/>
              </a:spcBef>
              <a:spcAft>
                <a:spcPct val="0"/>
              </a:spcAft>
              <a:buClr>
                <a:schemeClr val="dk1"/>
              </a:buClr>
              <a:buSzPts val="1200"/>
              <a:buNone/>
              <a:defRPr sz="1600">
                <a:solidFill>
                  <a:schemeClr val="dk1"/>
                </a:solidFill>
              </a:defRPr>
            </a:lvl9pPr>
          </a:lstStyle>
          <a:p>
            <a:endParaRPr/>
          </a:p>
        </p:txBody>
      </p:sp>
      <p:sp>
        <p:nvSpPr>
          <p:cNvPr id="33" name="Google Shape;33;p4"/>
          <p:cNvSpPr txBox="1">
            <a:spLocks noGrp="1"/>
          </p:cNvSpPr>
          <p:nvPr>
            <p:ph type="subTitle" idx="17"/>
          </p:nvPr>
        </p:nvSpPr>
        <p:spPr>
          <a:xfrm>
            <a:off x="6176233" y="2792333"/>
            <a:ext cx="3777600" cy="468000"/>
          </a:xfrm>
          <a:prstGeom prst="rect">
            <a:avLst/>
          </a:prstGeom>
        </p:spPr>
        <p:txBody>
          <a:bodyPr spcFirstLastPara="1" wrap="square" lIns="91425" tIns="91425" rIns="91425" bIns="91425" anchor="ctr" anchorCtr="0">
            <a:noAutofit/>
          </a:bodyPr>
          <a:lstStyle>
            <a:lvl1pPr lvl="0" algn="ctr" rtl="0">
              <a:lnSpc>
                <a:spcPct val="100000"/>
              </a:lnSpc>
              <a:spcBef>
                <a:spcPct val="0"/>
              </a:spcBef>
              <a:spcAft>
                <a:spcPct val="0"/>
              </a:spcAft>
              <a:buClr>
                <a:schemeClr val="dk1"/>
              </a:buClr>
              <a:buSzPts val="1200"/>
              <a:buNone/>
              <a:defRPr sz="1600">
                <a:solidFill>
                  <a:schemeClr val="dk1"/>
                </a:solidFill>
              </a:defRPr>
            </a:lvl1pPr>
            <a:lvl2pPr lvl="1" algn="ctr" rtl="0">
              <a:lnSpc>
                <a:spcPct val="100000"/>
              </a:lnSpc>
              <a:spcBef>
                <a:spcPct val="0"/>
              </a:spcBef>
              <a:spcAft>
                <a:spcPct val="0"/>
              </a:spcAft>
              <a:buClr>
                <a:schemeClr val="dk1"/>
              </a:buClr>
              <a:buSzPts val="1200"/>
              <a:buNone/>
              <a:defRPr sz="1600">
                <a:solidFill>
                  <a:schemeClr val="dk1"/>
                </a:solidFill>
              </a:defRPr>
            </a:lvl2pPr>
            <a:lvl3pPr lvl="2" algn="ctr" rtl="0">
              <a:lnSpc>
                <a:spcPct val="100000"/>
              </a:lnSpc>
              <a:spcBef>
                <a:spcPct val="0"/>
              </a:spcBef>
              <a:spcAft>
                <a:spcPct val="0"/>
              </a:spcAft>
              <a:buClr>
                <a:schemeClr val="dk1"/>
              </a:buClr>
              <a:buSzPts val="1200"/>
              <a:buNone/>
              <a:defRPr sz="1600">
                <a:solidFill>
                  <a:schemeClr val="dk1"/>
                </a:solidFill>
              </a:defRPr>
            </a:lvl3pPr>
            <a:lvl4pPr lvl="3" algn="ctr" rtl="0">
              <a:lnSpc>
                <a:spcPct val="100000"/>
              </a:lnSpc>
              <a:spcBef>
                <a:spcPct val="0"/>
              </a:spcBef>
              <a:spcAft>
                <a:spcPct val="0"/>
              </a:spcAft>
              <a:buClr>
                <a:schemeClr val="dk1"/>
              </a:buClr>
              <a:buSzPts val="1200"/>
              <a:buNone/>
              <a:defRPr sz="1600">
                <a:solidFill>
                  <a:schemeClr val="dk1"/>
                </a:solidFill>
              </a:defRPr>
            </a:lvl4pPr>
            <a:lvl5pPr lvl="4" algn="ctr" rtl="0">
              <a:lnSpc>
                <a:spcPct val="100000"/>
              </a:lnSpc>
              <a:spcBef>
                <a:spcPct val="0"/>
              </a:spcBef>
              <a:spcAft>
                <a:spcPct val="0"/>
              </a:spcAft>
              <a:buClr>
                <a:schemeClr val="dk1"/>
              </a:buClr>
              <a:buSzPts val="1200"/>
              <a:buNone/>
              <a:defRPr sz="1600">
                <a:solidFill>
                  <a:schemeClr val="dk1"/>
                </a:solidFill>
              </a:defRPr>
            </a:lvl5pPr>
            <a:lvl6pPr lvl="5" algn="ctr" rtl="0">
              <a:lnSpc>
                <a:spcPct val="100000"/>
              </a:lnSpc>
              <a:spcBef>
                <a:spcPct val="0"/>
              </a:spcBef>
              <a:spcAft>
                <a:spcPct val="0"/>
              </a:spcAft>
              <a:buClr>
                <a:schemeClr val="dk1"/>
              </a:buClr>
              <a:buSzPts val="1200"/>
              <a:buNone/>
              <a:defRPr sz="1600">
                <a:solidFill>
                  <a:schemeClr val="dk1"/>
                </a:solidFill>
              </a:defRPr>
            </a:lvl6pPr>
            <a:lvl7pPr lvl="6" algn="ctr" rtl="0">
              <a:lnSpc>
                <a:spcPct val="100000"/>
              </a:lnSpc>
              <a:spcBef>
                <a:spcPct val="0"/>
              </a:spcBef>
              <a:spcAft>
                <a:spcPct val="0"/>
              </a:spcAft>
              <a:buClr>
                <a:schemeClr val="dk1"/>
              </a:buClr>
              <a:buSzPts val="1200"/>
              <a:buNone/>
              <a:defRPr sz="1600">
                <a:solidFill>
                  <a:schemeClr val="dk1"/>
                </a:solidFill>
              </a:defRPr>
            </a:lvl7pPr>
            <a:lvl8pPr lvl="7" algn="ctr" rtl="0">
              <a:lnSpc>
                <a:spcPct val="100000"/>
              </a:lnSpc>
              <a:spcBef>
                <a:spcPct val="0"/>
              </a:spcBef>
              <a:spcAft>
                <a:spcPct val="0"/>
              </a:spcAft>
              <a:buClr>
                <a:schemeClr val="dk1"/>
              </a:buClr>
              <a:buSzPts val="1200"/>
              <a:buNone/>
              <a:defRPr sz="1600">
                <a:solidFill>
                  <a:schemeClr val="dk1"/>
                </a:solidFill>
              </a:defRPr>
            </a:lvl8pPr>
            <a:lvl9pPr lvl="8" algn="ctr" rtl="0">
              <a:lnSpc>
                <a:spcPct val="100000"/>
              </a:lnSpc>
              <a:spcBef>
                <a:spcPct val="0"/>
              </a:spcBef>
              <a:spcAft>
                <a:spcPct val="0"/>
              </a:spcAft>
              <a:buClr>
                <a:schemeClr val="dk1"/>
              </a:buClr>
              <a:buSzPts val="1200"/>
              <a:buNone/>
              <a:defRPr sz="1600">
                <a:solidFill>
                  <a:schemeClr val="dk1"/>
                </a:solidFill>
              </a:defRPr>
            </a:lvl9pPr>
          </a:lstStyle>
          <a:p>
            <a:endParaRPr/>
          </a:p>
        </p:txBody>
      </p:sp>
      <p:sp>
        <p:nvSpPr>
          <p:cNvPr id="34" name="Google Shape;34;p4"/>
          <p:cNvSpPr txBox="1">
            <a:spLocks noGrp="1"/>
          </p:cNvSpPr>
          <p:nvPr>
            <p:ph type="subTitle" idx="18"/>
          </p:nvPr>
        </p:nvSpPr>
        <p:spPr>
          <a:xfrm>
            <a:off x="6176233" y="3565133"/>
            <a:ext cx="3777600" cy="468000"/>
          </a:xfrm>
          <a:prstGeom prst="rect">
            <a:avLst/>
          </a:prstGeom>
        </p:spPr>
        <p:txBody>
          <a:bodyPr spcFirstLastPara="1" wrap="square" lIns="91425" tIns="91425" rIns="91425" bIns="91425" anchor="ctr" anchorCtr="0">
            <a:noAutofit/>
          </a:bodyPr>
          <a:lstStyle>
            <a:lvl1pPr lvl="0" algn="ctr" rtl="0">
              <a:lnSpc>
                <a:spcPct val="100000"/>
              </a:lnSpc>
              <a:spcBef>
                <a:spcPct val="0"/>
              </a:spcBef>
              <a:spcAft>
                <a:spcPct val="0"/>
              </a:spcAft>
              <a:buClr>
                <a:schemeClr val="dk1"/>
              </a:buClr>
              <a:buSzPts val="1200"/>
              <a:buNone/>
              <a:defRPr sz="1600">
                <a:solidFill>
                  <a:schemeClr val="dk1"/>
                </a:solidFill>
              </a:defRPr>
            </a:lvl1pPr>
            <a:lvl2pPr lvl="1" algn="ctr" rtl="0">
              <a:lnSpc>
                <a:spcPct val="100000"/>
              </a:lnSpc>
              <a:spcBef>
                <a:spcPct val="0"/>
              </a:spcBef>
              <a:spcAft>
                <a:spcPct val="0"/>
              </a:spcAft>
              <a:buClr>
                <a:schemeClr val="dk1"/>
              </a:buClr>
              <a:buSzPts val="1200"/>
              <a:buNone/>
              <a:defRPr sz="1600">
                <a:solidFill>
                  <a:schemeClr val="dk1"/>
                </a:solidFill>
              </a:defRPr>
            </a:lvl2pPr>
            <a:lvl3pPr lvl="2" algn="ctr" rtl="0">
              <a:lnSpc>
                <a:spcPct val="100000"/>
              </a:lnSpc>
              <a:spcBef>
                <a:spcPct val="0"/>
              </a:spcBef>
              <a:spcAft>
                <a:spcPct val="0"/>
              </a:spcAft>
              <a:buClr>
                <a:schemeClr val="dk1"/>
              </a:buClr>
              <a:buSzPts val="1200"/>
              <a:buNone/>
              <a:defRPr sz="1600">
                <a:solidFill>
                  <a:schemeClr val="dk1"/>
                </a:solidFill>
              </a:defRPr>
            </a:lvl3pPr>
            <a:lvl4pPr lvl="3" algn="ctr" rtl="0">
              <a:lnSpc>
                <a:spcPct val="100000"/>
              </a:lnSpc>
              <a:spcBef>
                <a:spcPct val="0"/>
              </a:spcBef>
              <a:spcAft>
                <a:spcPct val="0"/>
              </a:spcAft>
              <a:buClr>
                <a:schemeClr val="dk1"/>
              </a:buClr>
              <a:buSzPts val="1200"/>
              <a:buNone/>
              <a:defRPr sz="1600">
                <a:solidFill>
                  <a:schemeClr val="dk1"/>
                </a:solidFill>
              </a:defRPr>
            </a:lvl4pPr>
            <a:lvl5pPr lvl="4" algn="ctr" rtl="0">
              <a:lnSpc>
                <a:spcPct val="100000"/>
              </a:lnSpc>
              <a:spcBef>
                <a:spcPct val="0"/>
              </a:spcBef>
              <a:spcAft>
                <a:spcPct val="0"/>
              </a:spcAft>
              <a:buClr>
                <a:schemeClr val="dk1"/>
              </a:buClr>
              <a:buSzPts val="1200"/>
              <a:buNone/>
              <a:defRPr sz="1600">
                <a:solidFill>
                  <a:schemeClr val="dk1"/>
                </a:solidFill>
              </a:defRPr>
            </a:lvl5pPr>
            <a:lvl6pPr lvl="5" algn="ctr" rtl="0">
              <a:lnSpc>
                <a:spcPct val="100000"/>
              </a:lnSpc>
              <a:spcBef>
                <a:spcPct val="0"/>
              </a:spcBef>
              <a:spcAft>
                <a:spcPct val="0"/>
              </a:spcAft>
              <a:buClr>
                <a:schemeClr val="dk1"/>
              </a:buClr>
              <a:buSzPts val="1200"/>
              <a:buNone/>
              <a:defRPr sz="1600">
                <a:solidFill>
                  <a:schemeClr val="dk1"/>
                </a:solidFill>
              </a:defRPr>
            </a:lvl6pPr>
            <a:lvl7pPr lvl="6" algn="ctr" rtl="0">
              <a:lnSpc>
                <a:spcPct val="100000"/>
              </a:lnSpc>
              <a:spcBef>
                <a:spcPct val="0"/>
              </a:spcBef>
              <a:spcAft>
                <a:spcPct val="0"/>
              </a:spcAft>
              <a:buClr>
                <a:schemeClr val="dk1"/>
              </a:buClr>
              <a:buSzPts val="1200"/>
              <a:buNone/>
              <a:defRPr sz="1600">
                <a:solidFill>
                  <a:schemeClr val="dk1"/>
                </a:solidFill>
              </a:defRPr>
            </a:lvl7pPr>
            <a:lvl8pPr lvl="7" algn="ctr" rtl="0">
              <a:lnSpc>
                <a:spcPct val="100000"/>
              </a:lnSpc>
              <a:spcBef>
                <a:spcPct val="0"/>
              </a:spcBef>
              <a:spcAft>
                <a:spcPct val="0"/>
              </a:spcAft>
              <a:buClr>
                <a:schemeClr val="dk1"/>
              </a:buClr>
              <a:buSzPts val="1200"/>
              <a:buNone/>
              <a:defRPr sz="1600">
                <a:solidFill>
                  <a:schemeClr val="dk1"/>
                </a:solidFill>
              </a:defRPr>
            </a:lvl8pPr>
            <a:lvl9pPr lvl="8" algn="ctr" rtl="0">
              <a:lnSpc>
                <a:spcPct val="100000"/>
              </a:lnSpc>
              <a:spcBef>
                <a:spcPct val="0"/>
              </a:spcBef>
              <a:spcAft>
                <a:spcPct val="0"/>
              </a:spcAft>
              <a:buClr>
                <a:schemeClr val="dk1"/>
              </a:buClr>
              <a:buSzPts val="1200"/>
              <a:buNone/>
              <a:defRPr sz="1600">
                <a:solidFill>
                  <a:schemeClr val="dk1"/>
                </a:solidFill>
              </a:defRPr>
            </a:lvl9pPr>
          </a:lstStyle>
          <a:p>
            <a:endParaRPr/>
          </a:p>
        </p:txBody>
      </p:sp>
      <p:sp>
        <p:nvSpPr>
          <p:cNvPr id="35" name="Google Shape;35;p4"/>
          <p:cNvSpPr txBox="1">
            <a:spLocks noGrp="1"/>
          </p:cNvSpPr>
          <p:nvPr>
            <p:ph type="subTitle" idx="19"/>
          </p:nvPr>
        </p:nvSpPr>
        <p:spPr>
          <a:xfrm>
            <a:off x="6176233" y="4337933"/>
            <a:ext cx="3777600" cy="468000"/>
          </a:xfrm>
          <a:prstGeom prst="rect">
            <a:avLst/>
          </a:prstGeom>
        </p:spPr>
        <p:txBody>
          <a:bodyPr spcFirstLastPara="1" wrap="square" lIns="91425" tIns="91425" rIns="91425" bIns="91425" anchor="ctr" anchorCtr="0">
            <a:noAutofit/>
          </a:bodyPr>
          <a:lstStyle>
            <a:lvl1pPr lvl="0" algn="ctr" rtl="0">
              <a:lnSpc>
                <a:spcPct val="100000"/>
              </a:lnSpc>
              <a:spcBef>
                <a:spcPct val="0"/>
              </a:spcBef>
              <a:spcAft>
                <a:spcPct val="0"/>
              </a:spcAft>
              <a:buClr>
                <a:schemeClr val="dk1"/>
              </a:buClr>
              <a:buSzPts val="1200"/>
              <a:buNone/>
              <a:defRPr sz="1600">
                <a:solidFill>
                  <a:schemeClr val="dk1"/>
                </a:solidFill>
              </a:defRPr>
            </a:lvl1pPr>
            <a:lvl2pPr lvl="1" algn="ctr" rtl="0">
              <a:lnSpc>
                <a:spcPct val="100000"/>
              </a:lnSpc>
              <a:spcBef>
                <a:spcPct val="0"/>
              </a:spcBef>
              <a:spcAft>
                <a:spcPct val="0"/>
              </a:spcAft>
              <a:buClr>
                <a:schemeClr val="dk1"/>
              </a:buClr>
              <a:buSzPts val="1200"/>
              <a:buNone/>
              <a:defRPr sz="1600">
                <a:solidFill>
                  <a:schemeClr val="dk1"/>
                </a:solidFill>
              </a:defRPr>
            </a:lvl2pPr>
            <a:lvl3pPr lvl="2" algn="ctr" rtl="0">
              <a:lnSpc>
                <a:spcPct val="100000"/>
              </a:lnSpc>
              <a:spcBef>
                <a:spcPct val="0"/>
              </a:spcBef>
              <a:spcAft>
                <a:spcPct val="0"/>
              </a:spcAft>
              <a:buClr>
                <a:schemeClr val="dk1"/>
              </a:buClr>
              <a:buSzPts val="1200"/>
              <a:buNone/>
              <a:defRPr sz="1600">
                <a:solidFill>
                  <a:schemeClr val="dk1"/>
                </a:solidFill>
              </a:defRPr>
            </a:lvl3pPr>
            <a:lvl4pPr lvl="3" algn="ctr" rtl="0">
              <a:lnSpc>
                <a:spcPct val="100000"/>
              </a:lnSpc>
              <a:spcBef>
                <a:spcPct val="0"/>
              </a:spcBef>
              <a:spcAft>
                <a:spcPct val="0"/>
              </a:spcAft>
              <a:buClr>
                <a:schemeClr val="dk1"/>
              </a:buClr>
              <a:buSzPts val="1200"/>
              <a:buNone/>
              <a:defRPr sz="1600">
                <a:solidFill>
                  <a:schemeClr val="dk1"/>
                </a:solidFill>
              </a:defRPr>
            </a:lvl4pPr>
            <a:lvl5pPr lvl="4" algn="ctr" rtl="0">
              <a:lnSpc>
                <a:spcPct val="100000"/>
              </a:lnSpc>
              <a:spcBef>
                <a:spcPct val="0"/>
              </a:spcBef>
              <a:spcAft>
                <a:spcPct val="0"/>
              </a:spcAft>
              <a:buClr>
                <a:schemeClr val="dk1"/>
              </a:buClr>
              <a:buSzPts val="1200"/>
              <a:buNone/>
              <a:defRPr sz="1600">
                <a:solidFill>
                  <a:schemeClr val="dk1"/>
                </a:solidFill>
              </a:defRPr>
            </a:lvl5pPr>
            <a:lvl6pPr lvl="5" algn="ctr" rtl="0">
              <a:lnSpc>
                <a:spcPct val="100000"/>
              </a:lnSpc>
              <a:spcBef>
                <a:spcPct val="0"/>
              </a:spcBef>
              <a:spcAft>
                <a:spcPct val="0"/>
              </a:spcAft>
              <a:buClr>
                <a:schemeClr val="dk1"/>
              </a:buClr>
              <a:buSzPts val="1200"/>
              <a:buNone/>
              <a:defRPr sz="1600">
                <a:solidFill>
                  <a:schemeClr val="dk1"/>
                </a:solidFill>
              </a:defRPr>
            </a:lvl6pPr>
            <a:lvl7pPr lvl="6" algn="ctr" rtl="0">
              <a:lnSpc>
                <a:spcPct val="100000"/>
              </a:lnSpc>
              <a:spcBef>
                <a:spcPct val="0"/>
              </a:spcBef>
              <a:spcAft>
                <a:spcPct val="0"/>
              </a:spcAft>
              <a:buClr>
                <a:schemeClr val="dk1"/>
              </a:buClr>
              <a:buSzPts val="1200"/>
              <a:buNone/>
              <a:defRPr sz="1600">
                <a:solidFill>
                  <a:schemeClr val="dk1"/>
                </a:solidFill>
              </a:defRPr>
            </a:lvl7pPr>
            <a:lvl8pPr lvl="7" algn="ctr" rtl="0">
              <a:lnSpc>
                <a:spcPct val="100000"/>
              </a:lnSpc>
              <a:spcBef>
                <a:spcPct val="0"/>
              </a:spcBef>
              <a:spcAft>
                <a:spcPct val="0"/>
              </a:spcAft>
              <a:buClr>
                <a:schemeClr val="dk1"/>
              </a:buClr>
              <a:buSzPts val="1200"/>
              <a:buNone/>
              <a:defRPr sz="1600">
                <a:solidFill>
                  <a:schemeClr val="dk1"/>
                </a:solidFill>
              </a:defRPr>
            </a:lvl8pPr>
            <a:lvl9pPr lvl="8" algn="ctr" rtl="0">
              <a:lnSpc>
                <a:spcPct val="100000"/>
              </a:lnSpc>
              <a:spcBef>
                <a:spcPct val="0"/>
              </a:spcBef>
              <a:spcAft>
                <a:spcPct val="0"/>
              </a:spcAft>
              <a:buClr>
                <a:schemeClr val="dk1"/>
              </a:buClr>
              <a:buSzPts val="1200"/>
              <a:buNone/>
              <a:defRPr sz="1600">
                <a:solidFill>
                  <a:schemeClr val="dk1"/>
                </a:solidFill>
              </a:defRPr>
            </a:lvl9pPr>
          </a:lstStyle>
          <a:p>
            <a:endParaRPr/>
          </a:p>
        </p:txBody>
      </p:sp>
      <p:sp>
        <p:nvSpPr>
          <p:cNvPr id="36" name="Google Shape;36;p4"/>
          <p:cNvSpPr txBox="1">
            <a:spLocks noGrp="1"/>
          </p:cNvSpPr>
          <p:nvPr>
            <p:ph type="subTitle" idx="20"/>
          </p:nvPr>
        </p:nvSpPr>
        <p:spPr>
          <a:xfrm>
            <a:off x="6176233" y="5110733"/>
            <a:ext cx="3777600" cy="468000"/>
          </a:xfrm>
          <a:prstGeom prst="rect">
            <a:avLst/>
          </a:prstGeom>
        </p:spPr>
        <p:txBody>
          <a:bodyPr spcFirstLastPara="1" wrap="square" lIns="91425" tIns="91425" rIns="91425" bIns="91425" anchor="ctr" anchorCtr="0">
            <a:noAutofit/>
          </a:bodyPr>
          <a:lstStyle>
            <a:lvl1pPr lvl="0" algn="ctr" rtl="0">
              <a:lnSpc>
                <a:spcPct val="100000"/>
              </a:lnSpc>
              <a:spcBef>
                <a:spcPct val="0"/>
              </a:spcBef>
              <a:spcAft>
                <a:spcPct val="0"/>
              </a:spcAft>
              <a:buClr>
                <a:schemeClr val="dk1"/>
              </a:buClr>
              <a:buSzPts val="1200"/>
              <a:buNone/>
              <a:defRPr sz="1600">
                <a:solidFill>
                  <a:schemeClr val="dk1"/>
                </a:solidFill>
              </a:defRPr>
            </a:lvl1pPr>
            <a:lvl2pPr lvl="1" algn="ctr" rtl="0">
              <a:lnSpc>
                <a:spcPct val="100000"/>
              </a:lnSpc>
              <a:spcBef>
                <a:spcPct val="0"/>
              </a:spcBef>
              <a:spcAft>
                <a:spcPct val="0"/>
              </a:spcAft>
              <a:buClr>
                <a:schemeClr val="dk1"/>
              </a:buClr>
              <a:buSzPts val="1200"/>
              <a:buNone/>
              <a:defRPr sz="1600">
                <a:solidFill>
                  <a:schemeClr val="dk1"/>
                </a:solidFill>
              </a:defRPr>
            </a:lvl2pPr>
            <a:lvl3pPr lvl="2" algn="ctr" rtl="0">
              <a:lnSpc>
                <a:spcPct val="100000"/>
              </a:lnSpc>
              <a:spcBef>
                <a:spcPct val="0"/>
              </a:spcBef>
              <a:spcAft>
                <a:spcPct val="0"/>
              </a:spcAft>
              <a:buClr>
                <a:schemeClr val="dk1"/>
              </a:buClr>
              <a:buSzPts val="1200"/>
              <a:buNone/>
              <a:defRPr sz="1600">
                <a:solidFill>
                  <a:schemeClr val="dk1"/>
                </a:solidFill>
              </a:defRPr>
            </a:lvl3pPr>
            <a:lvl4pPr lvl="3" algn="ctr" rtl="0">
              <a:lnSpc>
                <a:spcPct val="100000"/>
              </a:lnSpc>
              <a:spcBef>
                <a:spcPct val="0"/>
              </a:spcBef>
              <a:spcAft>
                <a:spcPct val="0"/>
              </a:spcAft>
              <a:buClr>
                <a:schemeClr val="dk1"/>
              </a:buClr>
              <a:buSzPts val="1200"/>
              <a:buNone/>
              <a:defRPr sz="1600">
                <a:solidFill>
                  <a:schemeClr val="dk1"/>
                </a:solidFill>
              </a:defRPr>
            </a:lvl4pPr>
            <a:lvl5pPr lvl="4" algn="ctr" rtl="0">
              <a:lnSpc>
                <a:spcPct val="100000"/>
              </a:lnSpc>
              <a:spcBef>
                <a:spcPct val="0"/>
              </a:spcBef>
              <a:spcAft>
                <a:spcPct val="0"/>
              </a:spcAft>
              <a:buClr>
                <a:schemeClr val="dk1"/>
              </a:buClr>
              <a:buSzPts val="1200"/>
              <a:buNone/>
              <a:defRPr sz="1600">
                <a:solidFill>
                  <a:schemeClr val="dk1"/>
                </a:solidFill>
              </a:defRPr>
            </a:lvl5pPr>
            <a:lvl6pPr lvl="5" algn="ctr" rtl="0">
              <a:lnSpc>
                <a:spcPct val="100000"/>
              </a:lnSpc>
              <a:spcBef>
                <a:spcPct val="0"/>
              </a:spcBef>
              <a:spcAft>
                <a:spcPct val="0"/>
              </a:spcAft>
              <a:buClr>
                <a:schemeClr val="dk1"/>
              </a:buClr>
              <a:buSzPts val="1200"/>
              <a:buNone/>
              <a:defRPr sz="1600">
                <a:solidFill>
                  <a:schemeClr val="dk1"/>
                </a:solidFill>
              </a:defRPr>
            </a:lvl6pPr>
            <a:lvl7pPr lvl="6" algn="ctr" rtl="0">
              <a:lnSpc>
                <a:spcPct val="100000"/>
              </a:lnSpc>
              <a:spcBef>
                <a:spcPct val="0"/>
              </a:spcBef>
              <a:spcAft>
                <a:spcPct val="0"/>
              </a:spcAft>
              <a:buClr>
                <a:schemeClr val="dk1"/>
              </a:buClr>
              <a:buSzPts val="1200"/>
              <a:buNone/>
              <a:defRPr sz="1600">
                <a:solidFill>
                  <a:schemeClr val="dk1"/>
                </a:solidFill>
              </a:defRPr>
            </a:lvl7pPr>
            <a:lvl8pPr lvl="7" algn="ctr" rtl="0">
              <a:lnSpc>
                <a:spcPct val="100000"/>
              </a:lnSpc>
              <a:spcBef>
                <a:spcPct val="0"/>
              </a:spcBef>
              <a:spcAft>
                <a:spcPct val="0"/>
              </a:spcAft>
              <a:buClr>
                <a:schemeClr val="dk1"/>
              </a:buClr>
              <a:buSzPts val="1200"/>
              <a:buNone/>
              <a:defRPr sz="1600">
                <a:solidFill>
                  <a:schemeClr val="dk1"/>
                </a:solidFill>
              </a:defRPr>
            </a:lvl8pPr>
            <a:lvl9pPr lvl="8" algn="ctr" rtl="0">
              <a:lnSpc>
                <a:spcPct val="100000"/>
              </a:lnSpc>
              <a:spcBef>
                <a:spcPct val="0"/>
              </a:spcBef>
              <a:spcAft>
                <a:spcPct val="0"/>
              </a:spcAft>
              <a:buClr>
                <a:schemeClr val="dk1"/>
              </a:buClr>
              <a:buSzPts val="1200"/>
              <a:buNone/>
              <a:defRPr sz="1600">
                <a:solidFill>
                  <a:schemeClr val="dk1"/>
                </a:solidFill>
              </a:defRPr>
            </a:lvl9pPr>
          </a:lstStyle>
          <a:p>
            <a:endParaRPr/>
          </a:p>
        </p:txBody>
      </p:sp>
    </p:spTree>
    <p:extLst>
      <p:ext uri="{BB962C8B-B14F-4D97-AF65-F5344CB8AC3E}">
        <p14:creationId xmlns:p14="http://schemas.microsoft.com/office/powerpoint/2010/main" val="3035600542"/>
      </p:ext>
    </p:extLst>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 FOUR COLUMNS">
  <p:cSld name="TITLE + FOUR COLUMNS">
    <p:bg>
      <p:bgPr>
        <a:solidFill>
          <a:schemeClr val="accent3"/>
        </a:solidFill>
        <a:effectLst/>
      </p:bgPr>
    </p:bg>
    <p:spTree>
      <p:nvGrpSpPr>
        <p:cNvPr id="1" name="Shape 50"/>
        <p:cNvGrpSpPr/>
        <p:nvPr/>
      </p:nvGrpSpPr>
      <p:grpSpPr>
        <a:xfrm>
          <a:off x="0" y="0"/>
          <a:ext cx="0" cy="0"/>
          <a:chOff x="0" y="0"/>
          <a:chExt cx="0" cy="0"/>
        </a:xfrm>
      </p:grpSpPr>
      <p:pic>
        <p:nvPicPr>
          <p:cNvPr id="51" name="Google Shape;51;p7"/>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52" name="Google Shape;52;p7"/>
          <p:cNvSpPr txBox="1">
            <a:spLocks noGrp="1"/>
          </p:cNvSpPr>
          <p:nvPr>
            <p:ph type="title"/>
          </p:nvPr>
        </p:nvSpPr>
        <p:spPr>
          <a:xfrm>
            <a:off x="1195067" y="767200"/>
            <a:ext cx="3550400" cy="1122400"/>
          </a:xfrm>
          <a:prstGeom prst="rect">
            <a:avLst/>
          </a:prstGeom>
        </p:spPr>
        <p:txBody>
          <a:bodyPr spcFirstLastPara="1" wrap="square" lIns="91425" tIns="91425" rIns="91425" bIns="91425" anchor="t" anchorCtr="0">
            <a:noAutofit/>
          </a:bodyPr>
          <a:lstStyle>
            <a:lvl1pPr lvl="0"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sp>
        <p:nvSpPr>
          <p:cNvPr id="53" name="Google Shape;53;p7"/>
          <p:cNvSpPr txBox="1">
            <a:spLocks noGrp="1"/>
          </p:cNvSpPr>
          <p:nvPr>
            <p:ph type="subTitle" idx="1"/>
          </p:nvPr>
        </p:nvSpPr>
        <p:spPr>
          <a:xfrm>
            <a:off x="3760231" y="4691967"/>
            <a:ext cx="2062800" cy="12328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54" name="Google Shape;54;p7"/>
          <p:cNvSpPr txBox="1">
            <a:spLocks noGrp="1"/>
          </p:cNvSpPr>
          <p:nvPr>
            <p:ph type="title" idx="2"/>
          </p:nvPr>
        </p:nvSpPr>
        <p:spPr>
          <a:xfrm>
            <a:off x="3600823" y="4176233"/>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
        <p:nvSpPr>
          <p:cNvPr id="55" name="Google Shape;55;p7"/>
          <p:cNvSpPr txBox="1">
            <a:spLocks noGrp="1"/>
          </p:cNvSpPr>
          <p:nvPr>
            <p:ph type="subTitle" idx="3"/>
          </p:nvPr>
        </p:nvSpPr>
        <p:spPr>
          <a:xfrm>
            <a:off x="6368997" y="4691967"/>
            <a:ext cx="2062800" cy="12328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56" name="Google Shape;56;p7"/>
          <p:cNvSpPr txBox="1">
            <a:spLocks noGrp="1"/>
          </p:cNvSpPr>
          <p:nvPr>
            <p:ph type="title" idx="4"/>
          </p:nvPr>
        </p:nvSpPr>
        <p:spPr>
          <a:xfrm>
            <a:off x="6209577" y="4176233"/>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
        <p:nvSpPr>
          <p:cNvPr id="57" name="Google Shape;57;p7"/>
          <p:cNvSpPr txBox="1">
            <a:spLocks noGrp="1"/>
          </p:cNvSpPr>
          <p:nvPr>
            <p:ph type="subTitle" idx="5"/>
          </p:nvPr>
        </p:nvSpPr>
        <p:spPr>
          <a:xfrm>
            <a:off x="8977729" y="4691967"/>
            <a:ext cx="2062800" cy="12328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58" name="Google Shape;58;p7"/>
          <p:cNvSpPr txBox="1">
            <a:spLocks noGrp="1"/>
          </p:cNvSpPr>
          <p:nvPr>
            <p:ph type="title" idx="6"/>
          </p:nvPr>
        </p:nvSpPr>
        <p:spPr>
          <a:xfrm>
            <a:off x="8818333" y="4176233"/>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cxnSp>
        <p:nvCxnSpPr>
          <p:cNvPr id="59" name="Google Shape;59;p7"/>
          <p:cNvCxnSpPr/>
          <p:nvPr/>
        </p:nvCxnSpPr>
        <p:spPr>
          <a:xfrm>
            <a:off x="-250600" y="594687"/>
            <a:ext cx="12693200" cy="0"/>
          </a:xfrm>
          <a:prstGeom prst="straightConnector1">
            <a:avLst/>
          </a:prstGeom>
          <a:noFill/>
          <a:ln w="9525" cap="flat" cmpd="sng">
            <a:solidFill>
              <a:schemeClr val="dk2"/>
            </a:solidFill>
            <a:prstDash val="dash"/>
            <a:round/>
            <a:headEnd type="none" w="med" len="med"/>
            <a:tailEnd type="none" w="med" len="med"/>
          </a:ln>
        </p:spPr>
      </p:cxnSp>
      <p:cxnSp>
        <p:nvCxnSpPr>
          <p:cNvPr id="60" name="Google Shape;60;p7"/>
          <p:cNvCxnSpPr/>
          <p:nvPr/>
        </p:nvCxnSpPr>
        <p:spPr>
          <a:xfrm>
            <a:off x="-41567" y="2570573"/>
            <a:ext cx="12693200" cy="0"/>
          </a:xfrm>
          <a:prstGeom prst="straightConnector1">
            <a:avLst/>
          </a:prstGeom>
          <a:noFill/>
          <a:ln w="9525" cap="flat" cmpd="sng">
            <a:solidFill>
              <a:schemeClr val="dk2"/>
            </a:solidFill>
            <a:prstDash val="dash"/>
            <a:round/>
            <a:headEnd type="none" w="med" len="med"/>
            <a:tailEnd type="none" w="med" len="med"/>
          </a:ln>
        </p:spPr>
      </p:cxnSp>
      <p:sp>
        <p:nvSpPr>
          <p:cNvPr id="61" name="Google Shape;61;p7"/>
          <p:cNvSpPr txBox="1">
            <a:spLocks noGrp="1"/>
          </p:cNvSpPr>
          <p:nvPr>
            <p:ph type="subTitle" idx="7"/>
          </p:nvPr>
        </p:nvSpPr>
        <p:spPr>
          <a:xfrm>
            <a:off x="1151467" y="4691967"/>
            <a:ext cx="2062800" cy="12328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62" name="Google Shape;62;p7"/>
          <p:cNvSpPr txBox="1">
            <a:spLocks noGrp="1"/>
          </p:cNvSpPr>
          <p:nvPr>
            <p:ph type="title" idx="8"/>
          </p:nvPr>
        </p:nvSpPr>
        <p:spPr>
          <a:xfrm>
            <a:off x="992067" y="4176233"/>
            <a:ext cx="23816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Tree>
    <p:extLst>
      <p:ext uri="{BB962C8B-B14F-4D97-AF65-F5344CB8AC3E}">
        <p14:creationId xmlns:p14="http://schemas.microsoft.com/office/powerpoint/2010/main" val="3167610715"/>
      </p:ext>
    </p:extLst>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 THREE COLUMNS">
  <p:cSld name="TITLE + THREE COLUMNS">
    <p:bg>
      <p:bgPr>
        <a:solidFill>
          <a:schemeClr val="accent4"/>
        </a:solidFill>
        <a:effectLst/>
      </p:bgPr>
    </p:bg>
    <p:spTree>
      <p:nvGrpSpPr>
        <p:cNvPr id="1" name="Shape 67"/>
        <p:cNvGrpSpPr/>
        <p:nvPr/>
      </p:nvGrpSpPr>
      <p:grpSpPr>
        <a:xfrm>
          <a:off x="0" y="0"/>
          <a:ext cx="0" cy="0"/>
          <a:chOff x="0" y="0"/>
          <a:chExt cx="0" cy="0"/>
        </a:xfrm>
      </p:grpSpPr>
      <p:pic>
        <p:nvPicPr>
          <p:cNvPr id="68" name="Google Shape;68;p9"/>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69" name="Google Shape;69;p9"/>
          <p:cNvSpPr txBox="1">
            <a:spLocks noGrp="1"/>
          </p:cNvSpPr>
          <p:nvPr>
            <p:ph type="subTitle" idx="1"/>
          </p:nvPr>
        </p:nvSpPr>
        <p:spPr>
          <a:xfrm>
            <a:off x="5027817" y="4398100"/>
            <a:ext cx="2136400" cy="12328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70" name="Google Shape;70;p9"/>
          <p:cNvSpPr txBox="1">
            <a:spLocks noGrp="1"/>
          </p:cNvSpPr>
          <p:nvPr>
            <p:ph type="title"/>
          </p:nvPr>
        </p:nvSpPr>
        <p:spPr>
          <a:xfrm>
            <a:off x="5027815" y="3978633"/>
            <a:ext cx="21364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sp>
        <p:nvSpPr>
          <p:cNvPr id="71" name="Google Shape;71;p9"/>
          <p:cNvSpPr txBox="1">
            <a:spLocks noGrp="1"/>
          </p:cNvSpPr>
          <p:nvPr>
            <p:ph type="subTitle" idx="2"/>
          </p:nvPr>
        </p:nvSpPr>
        <p:spPr>
          <a:xfrm>
            <a:off x="7977324" y="4398100"/>
            <a:ext cx="2136400" cy="12328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72" name="Google Shape;72;p9"/>
          <p:cNvSpPr txBox="1">
            <a:spLocks noGrp="1"/>
          </p:cNvSpPr>
          <p:nvPr>
            <p:ph type="title" idx="3"/>
          </p:nvPr>
        </p:nvSpPr>
        <p:spPr>
          <a:xfrm>
            <a:off x="7977328" y="3978633"/>
            <a:ext cx="21364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cxnSp>
        <p:nvCxnSpPr>
          <p:cNvPr id="73" name="Google Shape;73;p9"/>
          <p:cNvCxnSpPr/>
          <p:nvPr/>
        </p:nvCxnSpPr>
        <p:spPr>
          <a:xfrm>
            <a:off x="-140967" y="3433520"/>
            <a:ext cx="12693200" cy="0"/>
          </a:xfrm>
          <a:prstGeom prst="straightConnector1">
            <a:avLst/>
          </a:prstGeom>
          <a:noFill/>
          <a:ln w="9525" cap="flat" cmpd="sng">
            <a:solidFill>
              <a:schemeClr val="dk2"/>
            </a:solidFill>
            <a:prstDash val="dash"/>
            <a:round/>
            <a:headEnd type="none" w="med" len="med"/>
            <a:tailEnd type="none" w="med" len="med"/>
          </a:ln>
        </p:spPr>
      </p:cxnSp>
      <p:sp>
        <p:nvSpPr>
          <p:cNvPr id="74" name="Google Shape;74;p9"/>
          <p:cNvSpPr txBox="1">
            <a:spLocks noGrp="1"/>
          </p:cNvSpPr>
          <p:nvPr>
            <p:ph type="subTitle" idx="4"/>
          </p:nvPr>
        </p:nvSpPr>
        <p:spPr>
          <a:xfrm>
            <a:off x="2078315" y="4398100"/>
            <a:ext cx="2136400" cy="1232800"/>
          </a:xfrm>
          <a:prstGeom prst="rect">
            <a:avLst/>
          </a:prstGeom>
        </p:spPr>
        <p:txBody>
          <a:bodyPr spcFirstLastPara="1" wrap="square" lIns="91425" tIns="91425" rIns="91425" bIns="91425" anchor="t" anchorCtr="0">
            <a:noAutofit/>
          </a:bodyPr>
          <a:lstStyle>
            <a:lvl1pPr lvl="0" algn="ctr" rtl="0">
              <a:lnSpc>
                <a:spcPct val="100000"/>
              </a:lnSpc>
              <a:spcBef>
                <a:spcPct val="0"/>
              </a:spcBef>
              <a:spcAft>
                <a:spcPct val="0"/>
              </a:spcAft>
              <a:buClr>
                <a:schemeClr val="dk1"/>
              </a:buClr>
              <a:buSzPts val="1100"/>
              <a:buNone/>
              <a:defRPr sz="1467">
                <a:solidFill>
                  <a:schemeClr val="dk1"/>
                </a:solidFill>
              </a:defRPr>
            </a:lvl1pPr>
            <a:lvl2pPr lvl="1" rtl="0">
              <a:lnSpc>
                <a:spcPct val="100000"/>
              </a:lnSpc>
              <a:spcBef>
                <a:spcPct val="0"/>
              </a:spcBef>
              <a:spcAft>
                <a:spcPct val="0"/>
              </a:spcAft>
              <a:buClr>
                <a:schemeClr val="dk1"/>
              </a:buClr>
              <a:buSzPts val="1100"/>
              <a:buNone/>
              <a:defRPr sz="1467">
                <a:solidFill>
                  <a:schemeClr val="dk1"/>
                </a:solidFill>
              </a:defRPr>
            </a:lvl2pPr>
            <a:lvl3pPr lvl="2" rtl="0">
              <a:lnSpc>
                <a:spcPct val="100000"/>
              </a:lnSpc>
              <a:spcBef>
                <a:spcPct val="0"/>
              </a:spcBef>
              <a:spcAft>
                <a:spcPct val="0"/>
              </a:spcAft>
              <a:buClr>
                <a:schemeClr val="dk1"/>
              </a:buClr>
              <a:buSzPts val="1100"/>
              <a:buNone/>
              <a:defRPr sz="1467">
                <a:solidFill>
                  <a:schemeClr val="dk1"/>
                </a:solidFill>
              </a:defRPr>
            </a:lvl3pPr>
            <a:lvl4pPr lvl="3" rtl="0">
              <a:lnSpc>
                <a:spcPct val="100000"/>
              </a:lnSpc>
              <a:spcBef>
                <a:spcPct val="0"/>
              </a:spcBef>
              <a:spcAft>
                <a:spcPct val="0"/>
              </a:spcAft>
              <a:buClr>
                <a:schemeClr val="dk1"/>
              </a:buClr>
              <a:buSzPts val="1100"/>
              <a:buNone/>
              <a:defRPr sz="1467">
                <a:solidFill>
                  <a:schemeClr val="dk1"/>
                </a:solidFill>
              </a:defRPr>
            </a:lvl4pPr>
            <a:lvl5pPr lvl="4" rtl="0">
              <a:lnSpc>
                <a:spcPct val="100000"/>
              </a:lnSpc>
              <a:spcBef>
                <a:spcPct val="0"/>
              </a:spcBef>
              <a:spcAft>
                <a:spcPct val="0"/>
              </a:spcAft>
              <a:buClr>
                <a:schemeClr val="dk1"/>
              </a:buClr>
              <a:buSzPts val="1100"/>
              <a:buNone/>
              <a:defRPr sz="1467">
                <a:solidFill>
                  <a:schemeClr val="dk1"/>
                </a:solidFill>
              </a:defRPr>
            </a:lvl5pPr>
            <a:lvl6pPr lvl="5" rtl="0">
              <a:lnSpc>
                <a:spcPct val="100000"/>
              </a:lnSpc>
              <a:spcBef>
                <a:spcPct val="0"/>
              </a:spcBef>
              <a:spcAft>
                <a:spcPct val="0"/>
              </a:spcAft>
              <a:buClr>
                <a:schemeClr val="dk1"/>
              </a:buClr>
              <a:buSzPts val="1100"/>
              <a:buNone/>
              <a:defRPr sz="1467">
                <a:solidFill>
                  <a:schemeClr val="dk1"/>
                </a:solidFill>
              </a:defRPr>
            </a:lvl6pPr>
            <a:lvl7pPr lvl="6" rtl="0">
              <a:lnSpc>
                <a:spcPct val="100000"/>
              </a:lnSpc>
              <a:spcBef>
                <a:spcPct val="0"/>
              </a:spcBef>
              <a:spcAft>
                <a:spcPct val="0"/>
              </a:spcAft>
              <a:buClr>
                <a:schemeClr val="dk1"/>
              </a:buClr>
              <a:buSzPts val="1100"/>
              <a:buNone/>
              <a:defRPr sz="1467">
                <a:solidFill>
                  <a:schemeClr val="dk1"/>
                </a:solidFill>
              </a:defRPr>
            </a:lvl7pPr>
            <a:lvl8pPr lvl="7" rtl="0">
              <a:lnSpc>
                <a:spcPct val="100000"/>
              </a:lnSpc>
              <a:spcBef>
                <a:spcPct val="0"/>
              </a:spcBef>
              <a:spcAft>
                <a:spcPct val="0"/>
              </a:spcAft>
              <a:buClr>
                <a:schemeClr val="dk1"/>
              </a:buClr>
              <a:buSzPts val="1100"/>
              <a:buNone/>
              <a:defRPr sz="1467">
                <a:solidFill>
                  <a:schemeClr val="dk1"/>
                </a:solidFill>
              </a:defRPr>
            </a:lvl8pPr>
            <a:lvl9pPr lvl="8" rtl="0">
              <a:lnSpc>
                <a:spcPct val="100000"/>
              </a:lnSpc>
              <a:spcBef>
                <a:spcPct val="0"/>
              </a:spcBef>
              <a:spcAft>
                <a:spcPct val="0"/>
              </a:spcAft>
              <a:buClr>
                <a:schemeClr val="dk1"/>
              </a:buClr>
              <a:buSzPts val="1100"/>
              <a:buNone/>
              <a:defRPr sz="1467">
                <a:solidFill>
                  <a:schemeClr val="dk1"/>
                </a:solidFill>
              </a:defRPr>
            </a:lvl9pPr>
          </a:lstStyle>
          <a:p>
            <a:endParaRPr/>
          </a:p>
        </p:txBody>
      </p:sp>
      <p:sp>
        <p:nvSpPr>
          <p:cNvPr id="75" name="Google Shape;75;p9"/>
          <p:cNvSpPr txBox="1">
            <a:spLocks noGrp="1"/>
          </p:cNvSpPr>
          <p:nvPr>
            <p:ph type="title" idx="5"/>
          </p:nvPr>
        </p:nvSpPr>
        <p:spPr>
          <a:xfrm>
            <a:off x="2078300" y="3978633"/>
            <a:ext cx="2136400" cy="7032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1400"/>
              <a:buNone/>
              <a:defRPr sz="1867">
                <a:solidFill>
                  <a:schemeClr val="dk2"/>
                </a:solidFill>
              </a:defRPr>
            </a:lvl1pPr>
            <a:lvl2pPr lvl="1" algn="ctr" rtl="0">
              <a:spcBef>
                <a:spcPct val="0"/>
              </a:spcBef>
              <a:spcAft>
                <a:spcPct val="0"/>
              </a:spcAft>
              <a:buClr>
                <a:schemeClr val="dk2"/>
              </a:buClr>
              <a:buSzPts val="1400"/>
              <a:buNone/>
              <a:defRPr sz="1867">
                <a:solidFill>
                  <a:schemeClr val="dk2"/>
                </a:solidFill>
              </a:defRPr>
            </a:lvl2pPr>
            <a:lvl3pPr lvl="2" algn="ctr" rtl="0">
              <a:spcBef>
                <a:spcPct val="0"/>
              </a:spcBef>
              <a:spcAft>
                <a:spcPct val="0"/>
              </a:spcAft>
              <a:buClr>
                <a:schemeClr val="dk2"/>
              </a:buClr>
              <a:buSzPts val="1400"/>
              <a:buNone/>
              <a:defRPr sz="1867">
                <a:solidFill>
                  <a:schemeClr val="dk2"/>
                </a:solidFill>
              </a:defRPr>
            </a:lvl3pPr>
            <a:lvl4pPr lvl="3" algn="ctr" rtl="0">
              <a:spcBef>
                <a:spcPct val="0"/>
              </a:spcBef>
              <a:spcAft>
                <a:spcPct val="0"/>
              </a:spcAft>
              <a:buClr>
                <a:schemeClr val="dk2"/>
              </a:buClr>
              <a:buSzPts val="1400"/>
              <a:buNone/>
              <a:defRPr sz="1867">
                <a:solidFill>
                  <a:schemeClr val="dk2"/>
                </a:solidFill>
              </a:defRPr>
            </a:lvl4pPr>
            <a:lvl5pPr lvl="4" algn="ctr" rtl="0">
              <a:spcBef>
                <a:spcPct val="0"/>
              </a:spcBef>
              <a:spcAft>
                <a:spcPct val="0"/>
              </a:spcAft>
              <a:buClr>
                <a:schemeClr val="dk2"/>
              </a:buClr>
              <a:buSzPts val="1400"/>
              <a:buNone/>
              <a:defRPr sz="1867">
                <a:solidFill>
                  <a:schemeClr val="dk2"/>
                </a:solidFill>
              </a:defRPr>
            </a:lvl5pPr>
            <a:lvl6pPr lvl="5" algn="ctr" rtl="0">
              <a:spcBef>
                <a:spcPct val="0"/>
              </a:spcBef>
              <a:spcAft>
                <a:spcPct val="0"/>
              </a:spcAft>
              <a:buClr>
                <a:schemeClr val="dk2"/>
              </a:buClr>
              <a:buSzPts val="1400"/>
              <a:buNone/>
              <a:defRPr sz="1867">
                <a:solidFill>
                  <a:schemeClr val="dk2"/>
                </a:solidFill>
              </a:defRPr>
            </a:lvl6pPr>
            <a:lvl7pPr lvl="6" algn="ctr" rtl="0">
              <a:spcBef>
                <a:spcPct val="0"/>
              </a:spcBef>
              <a:spcAft>
                <a:spcPct val="0"/>
              </a:spcAft>
              <a:buClr>
                <a:schemeClr val="dk2"/>
              </a:buClr>
              <a:buSzPts val="1400"/>
              <a:buNone/>
              <a:defRPr sz="1867">
                <a:solidFill>
                  <a:schemeClr val="dk2"/>
                </a:solidFill>
              </a:defRPr>
            </a:lvl7pPr>
            <a:lvl8pPr lvl="7" algn="ctr" rtl="0">
              <a:spcBef>
                <a:spcPct val="0"/>
              </a:spcBef>
              <a:spcAft>
                <a:spcPct val="0"/>
              </a:spcAft>
              <a:buClr>
                <a:schemeClr val="dk2"/>
              </a:buClr>
              <a:buSzPts val="1400"/>
              <a:buNone/>
              <a:defRPr sz="1867">
                <a:solidFill>
                  <a:schemeClr val="dk2"/>
                </a:solidFill>
              </a:defRPr>
            </a:lvl8pPr>
            <a:lvl9pPr lvl="8" algn="ctr" rtl="0">
              <a:spcBef>
                <a:spcPct val="0"/>
              </a:spcBef>
              <a:spcAft>
                <a:spcPct val="0"/>
              </a:spcAft>
              <a:buClr>
                <a:schemeClr val="dk2"/>
              </a:buClr>
              <a:buSzPts val="1400"/>
              <a:buNone/>
              <a:defRPr sz="1867">
                <a:solidFill>
                  <a:schemeClr val="dk2"/>
                </a:solidFill>
              </a:defRPr>
            </a:lvl9pPr>
          </a:lstStyle>
          <a:p>
            <a:endParaRPr/>
          </a:p>
        </p:txBody>
      </p:sp>
      <p:cxnSp>
        <p:nvCxnSpPr>
          <p:cNvPr id="76" name="Google Shape;76;p9"/>
          <p:cNvCxnSpPr/>
          <p:nvPr/>
        </p:nvCxnSpPr>
        <p:spPr>
          <a:xfrm>
            <a:off x="-53967" y="6502587"/>
            <a:ext cx="12693200" cy="0"/>
          </a:xfrm>
          <a:prstGeom prst="straightConnector1">
            <a:avLst/>
          </a:prstGeom>
          <a:noFill/>
          <a:ln w="9525" cap="flat" cmpd="sng">
            <a:solidFill>
              <a:schemeClr val="dk2"/>
            </a:solidFill>
            <a:prstDash val="dash"/>
            <a:round/>
            <a:headEnd type="none" w="med" len="med"/>
            <a:tailEnd type="none" w="med" len="med"/>
          </a:ln>
        </p:spPr>
      </p:cxnSp>
      <p:sp>
        <p:nvSpPr>
          <p:cNvPr id="77" name="Google Shape;77;p9"/>
          <p:cNvSpPr txBox="1">
            <a:spLocks noGrp="1"/>
          </p:cNvSpPr>
          <p:nvPr>
            <p:ph type="title" idx="6"/>
          </p:nvPr>
        </p:nvSpPr>
        <p:spPr>
          <a:xfrm>
            <a:off x="3028800" y="767200"/>
            <a:ext cx="61344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spTree>
    <p:extLst>
      <p:ext uri="{BB962C8B-B14F-4D97-AF65-F5344CB8AC3E}">
        <p14:creationId xmlns:p14="http://schemas.microsoft.com/office/powerpoint/2010/main" val="798921414"/>
      </p:ext>
    </p:extLst>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TITLE + DESIGN 1">
  <p:cSld name="TITLE + DESIGN 1">
    <p:bg>
      <p:bgPr>
        <a:solidFill>
          <a:schemeClr val="accent1"/>
        </a:solidFill>
        <a:effectLst/>
      </p:bgPr>
    </p:bg>
    <p:spTree>
      <p:nvGrpSpPr>
        <p:cNvPr id="1" name="Shape 78"/>
        <p:cNvGrpSpPr/>
        <p:nvPr/>
      </p:nvGrpSpPr>
      <p:grpSpPr>
        <a:xfrm>
          <a:off x="0" y="0"/>
          <a:ext cx="0" cy="0"/>
          <a:chOff x="0" y="0"/>
          <a:chExt cx="0" cy="0"/>
        </a:xfrm>
      </p:grpSpPr>
      <p:pic>
        <p:nvPicPr>
          <p:cNvPr id="79" name="Google Shape;79;p10"/>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80" name="Google Shape;80;p10"/>
          <p:cNvSpPr txBox="1">
            <a:spLocks noGrp="1"/>
          </p:cNvSpPr>
          <p:nvPr>
            <p:ph type="title"/>
          </p:nvPr>
        </p:nvSpPr>
        <p:spPr>
          <a:xfrm>
            <a:off x="1195067" y="767200"/>
            <a:ext cx="96656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algn="ctr" rtl="0">
              <a:spcBef>
                <a:spcPct val="0"/>
              </a:spcBef>
              <a:spcAft>
                <a:spcPct val="0"/>
              </a:spcAft>
              <a:buClr>
                <a:schemeClr val="dk2"/>
              </a:buClr>
              <a:buSzPts val="3600"/>
              <a:buNone/>
              <a:defRPr sz="4800">
                <a:solidFill>
                  <a:schemeClr val="dk2"/>
                </a:solidFill>
              </a:defRPr>
            </a:lvl2pPr>
            <a:lvl3pPr lvl="2" algn="ctr" rtl="0">
              <a:spcBef>
                <a:spcPct val="0"/>
              </a:spcBef>
              <a:spcAft>
                <a:spcPct val="0"/>
              </a:spcAft>
              <a:buClr>
                <a:schemeClr val="dk2"/>
              </a:buClr>
              <a:buSzPts val="3600"/>
              <a:buNone/>
              <a:defRPr sz="4800">
                <a:solidFill>
                  <a:schemeClr val="dk2"/>
                </a:solidFill>
              </a:defRPr>
            </a:lvl3pPr>
            <a:lvl4pPr lvl="3" algn="ctr" rtl="0">
              <a:spcBef>
                <a:spcPct val="0"/>
              </a:spcBef>
              <a:spcAft>
                <a:spcPct val="0"/>
              </a:spcAft>
              <a:buClr>
                <a:schemeClr val="dk2"/>
              </a:buClr>
              <a:buSzPts val="3600"/>
              <a:buNone/>
              <a:defRPr sz="4800">
                <a:solidFill>
                  <a:schemeClr val="dk2"/>
                </a:solidFill>
              </a:defRPr>
            </a:lvl4pPr>
            <a:lvl5pPr lvl="4" algn="ctr" rtl="0">
              <a:spcBef>
                <a:spcPct val="0"/>
              </a:spcBef>
              <a:spcAft>
                <a:spcPct val="0"/>
              </a:spcAft>
              <a:buClr>
                <a:schemeClr val="dk2"/>
              </a:buClr>
              <a:buSzPts val="3600"/>
              <a:buNone/>
              <a:defRPr sz="4800">
                <a:solidFill>
                  <a:schemeClr val="dk2"/>
                </a:solidFill>
              </a:defRPr>
            </a:lvl5pPr>
            <a:lvl6pPr lvl="5" algn="ctr" rtl="0">
              <a:spcBef>
                <a:spcPct val="0"/>
              </a:spcBef>
              <a:spcAft>
                <a:spcPct val="0"/>
              </a:spcAft>
              <a:buClr>
                <a:schemeClr val="dk2"/>
              </a:buClr>
              <a:buSzPts val="3600"/>
              <a:buNone/>
              <a:defRPr sz="4800">
                <a:solidFill>
                  <a:schemeClr val="dk2"/>
                </a:solidFill>
              </a:defRPr>
            </a:lvl6pPr>
            <a:lvl7pPr lvl="6" algn="ctr" rtl="0">
              <a:spcBef>
                <a:spcPct val="0"/>
              </a:spcBef>
              <a:spcAft>
                <a:spcPct val="0"/>
              </a:spcAft>
              <a:buClr>
                <a:schemeClr val="dk2"/>
              </a:buClr>
              <a:buSzPts val="3600"/>
              <a:buNone/>
              <a:defRPr sz="4800">
                <a:solidFill>
                  <a:schemeClr val="dk2"/>
                </a:solidFill>
              </a:defRPr>
            </a:lvl7pPr>
            <a:lvl8pPr lvl="7" algn="ctr" rtl="0">
              <a:spcBef>
                <a:spcPct val="0"/>
              </a:spcBef>
              <a:spcAft>
                <a:spcPct val="0"/>
              </a:spcAft>
              <a:buClr>
                <a:schemeClr val="dk2"/>
              </a:buClr>
              <a:buSzPts val="3600"/>
              <a:buNone/>
              <a:defRPr sz="4800">
                <a:solidFill>
                  <a:schemeClr val="dk2"/>
                </a:solidFill>
              </a:defRPr>
            </a:lvl8pPr>
            <a:lvl9pPr lvl="8" algn="ctr" rtl="0">
              <a:spcBef>
                <a:spcPct val="0"/>
              </a:spcBef>
              <a:spcAft>
                <a:spcPct val="0"/>
              </a:spcAft>
              <a:buClr>
                <a:schemeClr val="dk2"/>
              </a:buClr>
              <a:buSzPts val="3600"/>
              <a:buNone/>
              <a:defRPr sz="4800">
                <a:solidFill>
                  <a:schemeClr val="dk2"/>
                </a:solidFill>
              </a:defRPr>
            </a:lvl9pPr>
          </a:lstStyle>
          <a:p>
            <a:endParaRPr/>
          </a:p>
        </p:txBody>
      </p:sp>
      <p:cxnSp>
        <p:nvCxnSpPr>
          <p:cNvPr id="81" name="Google Shape;81;p10"/>
          <p:cNvCxnSpPr/>
          <p:nvPr/>
        </p:nvCxnSpPr>
        <p:spPr>
          <a:xfrm>
            <a:off x="-250600" y="594687"/>
            <a:ext cx="12693200" cy="0"/>
          </a:xfrm>
          <a:prstGeom prst="straightConnector1">
            <a:avLst/>
          </a:prstGeom>
          <a:noFill/>
          <a:ln w="9525" cap="flat" cmpd="sng">
            <a:solidFill>
              <a:schemeClr val="dk2"/>
            </a:solidFill>
            <a:prstDash val="dash"/>
            <a:round/>
            <a:headEnd type="none" w="med" len="med"/>
            <a:tailEnd type="none" w="med" len="med"/>
          </a:ln>
        </p:spPr>
      </p:cxnSp>
      <p:cxnSp>
        <p:nvCxnSpPr>
          <p:cNvPr id="82" name="Google Shape;82;p10"/>
          <p:cNvCxnSpPr/>
          <p:nvPr/>
        </p:nvCxnSpPr>
        <p:spPr>
          <a:xfrm>
            <a:off x="-169333" y="1832800"/>
            <a:ext cx="12693200" cy="0"/>
          </a:xfrm>
          <a:prstGeom prst="straightConnector1">
            <a:avLst/>
          </a:prstGeom>
          <a:noFill/>
          <a:ln w="9525" cap="flat" cmpd="sng">
            <a:solidFill>
              <a:schemeClr val="dk2"/>
            </a:solidFill>
            <a:prstDash val="dash"/>
            <a:round/>
            <a:headEnd type="none" w="med" len="med"/>
            <a:tailEnd type="none" w="med" len="med"/>
          </a:ln>
        </p:spPr>
      </p:cxnSp>
    </p:spTree>
    <p:extLst>
      <p:ext uri="{BB962C8B-B14F-4D97-AF65-F5344CB8AC3E}">
        <p14:creationId xmlns:p14="http://schemas.microsoft.com/office/powerpoint/2010/main" val="4006244815"/>
      </p:ext>
    </p:extLst>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TITLE + DESIGN 2">
  <p:cSld name="TITLE + DESIGN 2">
    <p:bg>
      <p:bgPr>
        <a:solidFill>
          <a:schemeClr val="accent5"/>
        </a:solidFill>
        <a:effectLst/>
      </p:bgPr>
    </p:bg>
    <p:spTree>
      <p:nvGrpSpPr>
        <p:cNvPr id="1" name="Shape 83"/>
        <p:cNvGrpSpPr/>
        <p:nvPr/>
      </p:nvGrpSpPr>
      <p:grpSpPr>
        <a:xfrm>
          <a:off x="0" y="0"/>
          <a:ext cx="0" cy="0"/>
          <a:chOff x="0" y="0"/>
          <a:chExt cx="0" cy="0"/>
        </a:xfrm>
      </p:grpSpPr>
      <p:pic>
        <p:nvPicPr>
          <p:cNvPr id="84" name="Google Shape;84;p11"/>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85" name="Google Shape;85;p11"/>
          <p:cNvSpPr txBox="1">
            <a:spLocks noGrp="1"/>
          </p:cNvSpPr>
          <p:nvPr>
            <p:ph type="title"/>
          </p:nvPr>
        </p:nvSpPr>
        <p:spPr>
          <a:xfrm>
            <a:off x="1195067" y="767200"/>
            <a:ext cx="2950000" cy="1122400"/>
          </a:xfrm>
          <a:prstGeom prst="rect">
            <a:avLst/>
          </a:prstGeom>
        </p:spPr>
        <p:txBody>
          <a:bodyPr spcFirstLastPara="1" wrap="square" lIns="91425" tIns="91425" rIns="91425" bIns="91425" anchor="t" anchorCtr="0">
            <a:noAutofit/>
          </a:bodyPr>
          <a:lstStyle>
            <a:lvl1pPr lvl="0"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cxnSp>
        <p:nvCxnSpPr>
          <p:cNvPr id="86" name="Google Shape;86;p11"/>
          <p:cNvCxnSpPr/>
          <p:nvPr/>
        </p:nvCxnSpPr>
        <p:spPr>
          <a:xfrm rot="10800000" flipH="1">
            <a:off x="841000" y="-46533"/>
            <a:ext cx="0" cy="6913200"/>
          </a:xfrm>
          <a:prstGeom prst="straightConnector1">
            <a:avLst/>
          </a:prstGeom>
          <a:noFill/>
          <a:ln w="9525" cap="flat" cmpd="sng">
            <a:solidFill>
              <a:schemeClr val="dk2"/>
            </a:solidFill>
            <a:prstDash val="dash"/>
            <a:round/>
            <a:headEnd type="none" w="med" len="med"/>
            <a:tailEnd type="none" w="med" len="med"/>
          </a:ln>
        </p:spPr>
      </p:cxnSp>
      <p:cxnSp>
        <p:nvCxnSpPr>
          <p:cNvPr id="87" name="Google Shape;87;p11"/>
          <p:cNvCxnSpPr/>
          <p:nvPr/>
        </p:nvCxnSpPr>
        <p:spPr>
          <a:xfrm rot="10800000" flipH="1">
            <a:off x="4361000" y="-46533"/>
            <a:ext cx="0" cy="6913200"/>
          </a:xfrm>
          <a:prstGeom prst="straightConnector1">
            <a:avLst/>
          </a:prstGeom>
          <a:noFill/>
          <a:ln w="9525" cap="flat" cmpd="sng">
            <a:solidFill>
              <a:schemeClr val="dk2"/>
            </a:solidFill>
            <a:prstDash val="dash"/>
            <a:round/>
            <a:headEnd type="none" w="med" len="med"/>
            <a:tailEnd type="none" w="med" len="med"/>
          </a:ln>
        </p:spPr>
      </p:cxnSp>
    </p:spTree>
    <p:extLst>
      <p:ext uri="{BB962C8B-B14F-4D97-AF65-F5344CB8AC3E}">
        <p14:creationId xmlns:p14="http://schemas.microsoft.com/office/powerpoint/2010/main" val="1309952271"/>
      </p:ext>
    </p:extLst>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TITLE + DESIGN 3">
  <p:cSld name="TITLE + DESIGN 3">
    <p:bg>
      <p:bgPr>
        <a:solidFill>
          <a:schemeClr val="accent6"/>
        </a:solidFill>
        <a:effectLst/>
      </p:bgPr>
    </p:bg>
    <p:spTree>
      <p:nvGrpSpPr>
        <p:cNvPr id="1" name="Shape 88"/>
        <p:cNvGrpSpPr/>
        <p:nvPr/>
      </p:nvGrpSpPr>
      <p:grpSpPr>
        <a:xfrm>
          <a:off x="0" y="0"/>
          <a:ext cx="0" cy="0"/>
          <a:chOff x="0" y="0"/>
          <a:chExt cx="0" cy="0"/>
        </a:xfrm>
      </p:grpSpPr>
      <p:pic>
        <p:nvPicPr>
          <p:cNvPr id="89" name="Google Shape;89;p12"/>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90" name="Google Shape;90;p12"/>
          <p:cNvSpPr txBox="1">
            <a:spLocks noGrp="1"/>
          </p:cNvSpPr>
          <p:nvPr>
            <p:ph type="title"/>
          </p:nvPr>
        </p:nvSpPr>
        <p:spPr>
          <a:xfrm>
            <a:off x="3028800" y="767200"/>
            <a:ext cx="61344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cxnSp>
        <p:nvCxnSpPr>
          <p:cNvPr id="91" name="Google Shape;91;p12"/>
          <p:cNvCxnSpPr/>
          <p:nvPr/>
        </p:nvCxnSpPr>
        <p:spPr>
          <a:xfrm>
            <a:off x="-250600" y="300307"/>
            <a:ext cx="12693200" cy="0"/>
          </a:xfrm>
          <a:prstGeom prst="straightConnector1">
            <a:avLst/>
          </a:prstGeom>
          <a:noFill/>
          <a:ln w="9525" cap="flat" cmpd="sng">
            <a:solidFill>
              <a:schemeClr val="dk2"/>
            </a:solidFill>
            <a:prstDash val="dash"/>
            <a:round/>
            <a:headEnd type="none" w="med" len="med"/>
            <a:tailEnd type="none" w="med" len="med"/>
          </a:ln>
        </p:spPr>
      </p:cxnSp>
    </p:spTree>
    <p:extLst>
      <p:ext uri="{BB962C8B-B14F-4D97-AF65-F5344CB8AC3E}">
        <p14:creationId xmlns:p14="http://schemas.microsoft.com/office/powerpoint/2010/main" val="2023586519"/>
      </p:ext>
    </p:extLst>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TITLE + DESIGN 4">
  <p:cSld name="TITLE + DESIGN 4">
    <p:bg>
      <p:bgPr>
        <a:solidFill>
          <a:schemeClr val="accent3"/>
        </a:solidFill>
        <a:effectLst/>
      </p:bgPr>
    </p:bg>
    <p:spTree>
      <p:nvGrpSpPr>
        <p:cNvPr id="1" name="Shape 92"/>
        <p:cNvGrpSpPr/>
        <p:nvPr/>
      </p:nvGrpSpPr>
      <p:grpSpPr>
        <a:xfrm>
          <a:off x="0" y="0"/>
          <a:ext cx="0" cy="0"/>
          <a:chOff x="0" y="0"/>
          <a:chExt cx="0" cy="0"/>
        </a:xfrm>
      </p:grpSpPr>
      <p:pic>
        <p:nvPicPr>
          <p:cNvPr id="93" name="Google Shape;93;p13"/>
          <p:cNvPicPr preferRelativeResize="0"/>
          <p:nvPr/>
        </p:nvPicPr>
        <p:blipFill>
          <a:blip r:embed="rId2">
            <a:alphaModFix amt="21000"/>
            <a:extLst>
              <a:ext uri="{28A0092B-C50C-407E-A947-70E740481C1C}">
                <a14:useLocalDpi xmlns:a14="http://schemas.microsoft.com/office/drawing/2010/main"/>
              </a:ext>
            </a:extLst>
          </a:blip>
          <a:srcRect t="18615" b="31504"/>
          <a:stretch>
            <a:fillRect/>
          </a:stretch>
        </p:blipFill>
        <p:spPr>
          <a:xfrm>
            <a:off x="-140967" y="-1"/>
            <a:ext cx="12473936" cy="6858001"/>
          </a:xfrm>
          <a:prstGeom prst="rect">
            <a:avLst/>
          </a:prstGeom>
          <a:noFill/>
          <a:ln>
            <a:noFill/>
          </a:ln>
        </p:spPr>
      </p:pic>
      <p:sp>
        <p:nvSpPr>
          <p:cNvPr id="94" name="Google Shape;94;p13"/>
          <p:cNvSpPr txBox="1">
            <a:spLocks noGrp="1"/>
          </p:cNvSpPr>
          <p:nvPr>
            <p:ph type="title"/>
          </p:nvPr>
        </p:nvSpPr>
        <p:spPr>
          <a:xfrm>
            <a:off x="3028800" y="767200"/>
            <a:ext cx="6134400" cy="1122400"/>
          </a:xfrm>
          <a:prstGeom prst="rect">
            <a:avLst/>
          </a:prstGeom>
        </p:spPr>
        <p:txBody>
          <a:bodyPr spcFirstLastPara="1" wrap="square" lIns="91425" tIns="91425" rIns="91425" bIns="91425" anchor="t" anchorCtr="0">
            <a:noAutofit/>
          </a:bodyPr>
          <a:lstStyle>
            <a:lvl1pPr lvl="0" algn="ctr" rtl="0">
              <a:spcBef>
                <a:spcPct val="0"/>
              </a:spcBef>
              <a:spcAft>
                <a:spcPct val="0"/>
              </a:spcAft>
              <a:buClr>
                <a:schemeClr val="dk2"/>
              </a:buClr>
              <a:buSzPts val="3600"/>
              <a:buNone/>
              <a:defRPr sz="4800">
                <a:solidFill>
                  <a:schemeClr val="dk2"/>
                </a:solidFill>
              </a:defRPr>
            </a:lvl1pPr>
            <a:lvl2pPr lvl="1" rtl="0">
              <a:spcBef>
                <a:spcPct val="0"/>
              </a:spcBef>
              <a:spcAft>
                <a:spcPct val="0"/>
              </a:spcAft>
              <a:buClr>
                <a:schemeClr val="dk2"/>
              </a:buClr>
              <a:buSzPts val="3600"/>
              <a:buNone/>
              <a:defRPr sz="4800">
                <a:solidFill>
                  <a:schemeClr val="dk2"/>
                </a:solidFill>
              </a:defRPr>
            </a:lvl2pPr>
            <a:lvl3pPr lvl="2" rtl="0">
              <a:spcBef>
                <a:spcPct val="0"/>
              </a:spcBef>
              <a:spcAft>
                <a:spcPct val="0"/>
              </a:spcAft>
              <a:buClr>
                <a:schemeClr val="dk2"/>
              </a:buClr>
              <a:buSzPts val="3600"/>
              <a:buNone/>
              <a:defRPr sz="4800">
                <a:solidFill>
                  <a:schemeClr val="dk2"/>
                </a:solidFill>
              </a:defRPr>
            </a:lvl3pPr>
            <a:lvl4pPr lvl="3" rtl="0">
              <a:spcBef>
                <a:spcPct val="0"/>
              </a:spcBef>
              <a:spcAft>
                <a:spcPct val="0"/>
              </a:spcAft>
              <a:buClr>
                <a:schemeClr val="dk2"/>
              </a:buClr>
              <a:buSzPts val="3600"/>
              <a:buNone/>
              <a:defRPr sz="4800">
                <a:solidFill>
                  <a:schemeClr val="dk2"/>
                </a:solidFill>
              </a:defRPr>
            </a:lvl4pPr>
            <a:lvl5pPr lvl="4" rtl="0">
              <a:spcBef>
                <a:spcPct val="0"/>
              </a:spcBef>
              <a:spcAft>
                <a:spcPct val="0"/>
              </a:spcAft>
              <a:buClr>
                <a:schemeClr val="dk2"/>
              </a:buClr>
              <a:buSzPts val="3600"/>
              <a:buNone/>
              <a:defRPr sz="4800">
                <a:solidFill>
                  <a:schemeClr val="dk2"/>
                </a:solidFill>
              </a:defRPr>
            </a:lvl5pPr>
            <a:lvl6pPr lvl="5" rtl="0">
              <a:spcBef>
                <a:spcPct val="0"/>
              </a:spcBef>
              <a:spcAft>
                <a:spcPct val="0"/>
              </a:spcAft>
              <a:buClr>
                <a:schemeClr val="dk2"/>
              </a:buClr>
              <a:buSzPts val="3600"/>
              <a:buNone/>
              <a:defRPr sz="4800">
                <a:solidFill>
                  <a:schemeClr val="dk2"/>
                </a:solidFill>
              </a:defRPr>
            </a:lvl6pPr>
            <a:lvl7pPr lvl="6" rtl="0">
              <a:spcBef>
                <a:spcPct val="0"/>
              </a:spcBef>
              <a:spcAft>
                <a:spcPct val="0"/>
              </a:spcAft>
              <a:buClr>
                <a:schemeClr val="dk2"/>
              </a:buClr>
              <a:buSzPts val="3600"/>
              <a:buNone/>
              <a:defRPr sz="4800">
                <a:solidFill>
                  <a:schemeClr val="dk2"/>
                </a:solidFill>
              </a:defRPr>
            </a:lvl7pPr>
            <a:lvl8pPr lvl="7" rtl="0">
              <a:spcBef>
                <a:spcPct val="0"/>
              </a:spcBef>
              <a:spcAft>
                <a:spcPct val="0"/>
              </a:spcAft>
              <a:buClr>
                <a:schemeClr val="dk2"/>
              </a:buClr>
              <a:buSzPts val="3600"/>
              <a:buNone/>
              <a:defRPr sz="4800">
                <a:solidFill>
                  <a:schemeClr val="dk2"/>
                </a:solidFill>
              </a:defRPr>
            </a:lvl8pPr>
            <a:lvl9pPr lvl="8" rtl="0">
              <a:spcBef>
                <a:spcPct val="0"/>
              </a:spcBef>
              <a:spcAft>
                <a:spcPct val="0"/>
              </a:spcAft>
              <a:buClr>
                <a:schemeClr val="dk2"/>
              </a:buClr>
              <a:buSzPts val="3600"/>
              <a:buNone/>
              <a:defRPr sz="4800">
                <a:solidFill>
                  <a:schemeClr val="dk2"/>
                </a:solidFill>
              </a:defRPr>
            </a:lvl9pPr>
          </a:lstStyle>
          <a:p>
            <a:endParaRPr/>
          </a:p>
        </p:txBody>
      </p:sp>
    </p:spTree>
    <p:extLst>
      <p:ext uri="{BB962C8B-B14F-4D97-AF65-F5344CB8AC3E}">
        <p14:creationId xmlns:p14="http://schemas.microsoft.com/office/powerpoint/2010/main" val="2123271253"/>
      </p:ext>
    </p:extLst>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415600" y="593367"/>
            <a:ext cx="11360800" cy="763600"/>
          </a:xfrm>
          <a:prstGeom prst="rect">
            <a:avLst/>
          </a:prstGeom>
          <a:noFill/>
          <a:ln>
            <a:noFill/>
          </a:ln>
        </p:spPr>
        <p:txBody>
          <a:bodyPr spcFirstLastPara="1" wrap="square" lIns="91425" tIns="91425" rIns="91425" bIns="91425" anchor="t" anchorCtr="0">
            <a:noAutofit/>
          </a:bodyPr>
          <a:lstStyle>
            <a:lvl1pPr lvl="0">
              <a:spcBef>
                <a:spcPct val="0"/>
              </a:spcBef>
              <a:spcAft>
                <a:spcPct val="0"/>
              </a:spcAft>
              <a:buClr>
                <a:schemeClr val="dk1"/>
              </a:buClr>
              <a:buSzPts val="2800"/>
              <a:buFont typeface="Anton"/>
              <a:buNone/>
              <a:defRPr sz="2800">
                <a:solidFill>
                  <a:schemeClr val="dk1"/>
                </a:solidFill>
                <a:latin typeface="Anton"/>
                <a:ea typeface="Anton"/>
                <a:cs typeface="Anton"/>
                <a:sym typeface="Anton"/>
              </a:defRPr>
            </a:lvl1pPr>
            <a:lvl2pPr lvl="1">
              <a:spcBef>
                <a:spcPct val="0"/>
              </a:spcBef>
              <a:spcAft>
                <a:spcPct val="0"/>
              </a:spcAft>
              <a:buClr>
                <a:schemeClr val="dk1"/>
              </a:buClr>
              <a:buSzPts val="2800"/>
              <a:buFont typeface="Anton"/>
              <a:buNone/>
              <a:defRPr sz="2800">
                <a:solidFill>
                  <a:schemeClr val="dk1"/>
                </a:solidFill>
                <a:latin typeface="Anton"/>
                <a:ea typeface="Anton"/>
                <a:cs typeface="Anton"/>
                <a:sym typeface="Anton"/>
              </a:defRPr>
            </a:lvl2pPr>
            <a:lvl3pPr lvl="2">
              <a:spcBef>
                <a:spcPct val="0"/>
              </a:spcBef>
              <a:spcAft>
                <a:spcPct val="0"/>
              </a:spcAft>
              <a:buClr>
                <a:schemeClr val="dk1"/>
              </a:buClr>
              <a:buSzPts val="2800"/>
              <a:buFont typeface="Anton"/>
              <a:buNone/>
              <a:defRPr sz="2800">
                <a:solidFill>
                  <a:schemeClr val="dk1"/>
                </a:solidFill>
                <a:latin typeface="Anton"/>
                <a:ea typeface="Anton"/>
                <a:cs typeface="Anton"/>
                <a:sym typeface="Anton"/>
              </a:defRPr>
            </a:lvl3pPr>
            <a:lvl4pPr lvl="3">
              <a:spcBef>
                <a:spcPct val="0"/>
              </a:spcBef>
              <a:spcAft>
                <a:spcPct val="0"/>
              </a:spcAft>
              <a:buClr>
                <a:schemeClr val="dk1"/>
              </a:buClr>
              <a:buSzPts val="2800"/>
              <a:buFont typeface="Anton"/>
              <a:buNone/>
              <a:defRPr sz="2800">
                <a:solidFill>
                  <a:schemeClr val="dk1"/>
                </a:solidFill>
                <a:latin typeface="Anton"/>
                <a:ea typeface="Anton"/>
                <a:cs typeface="Anton"/>
                <a:sym typeface="Anton"/>
              </a:defRPr>
            </a:lvl4pPr>
            <a:lvl5pPr lvl="4">
              <a:spcBef>
                <a:spcPct val="0"/>
              </a:spcBef>
              <a:spcAft>
                <a:spcPct val="0"/>
              </a:spcAft>
              <a:buClr>
                <a:schemeClr val="dk1"/>
              </a:buClr>
              <a:buSzPts val="2800"/>
              <a:buFont typeface="Anton"/>
              <a:buNone/>
              <a:defRPr sz="2800">
                <a:solidFill>
                  <a:schemeClr val="dk1"/>
                </a:solidFill>
                <a:latin typeface="Anton"/>
                <a:ea typeface="Anton"/>
                <a:cs typeface="Anton"/>
                <a:sym typeface="Anton"/>
              </a:defRPr>
            </a:lvl5pPr>
            <a:lvl6pPr lvl="5">
              <a:spcBef>
                <a:spcPct val="0"/>
              </a:spcBef>
              <a:spcAft>
                <a:spcPct val="0"/>
              </a:spcAft>
              <a:buClr>
                <a:schemeClr val="dk1"/>
              </a:buClr>
              <a:buSzPts val="2800"/>
              <a:buFont typeface="Anton"/>
              <a:buNone/>
              <a:defRPr sz="2800">
                <a:solidFill>
                  <a:schemeClr val="dk1"/>
                </a:solidFill>
                <a:latin typeface="Anton"/>
                <a:ea typeface="Anton"/>
                <a:cs typeface="Anton"/>
                <a:sym typeface="Anton"/>
              </a:defRPr>
            </a:lvl6pPr>
            <a:lvl7pPr lvl="6">
              <a:spcBef>
                <a:spcPct val="0"/>
              </a:spcBef>
              <a:spcAft>
                <a:spcPct val="0"/>
              </a:spcAft>
              <a:buClr>
                <a:schemeClr val="dk1"/>
              </a:buClr>
              <a:buSzPts val="2800"/>
              <a:buFont typeface="Anton"/>
              <a:buNone/>
              <a:defRPr sz="2800">
                <a:solidFill>
                  <a:schemeClr val="dk1"/>
                </a:solidFill>
                <a:latin typeface="Anton"/>
                <a:ea typeface="Anton"/>
                <a:cs typeface="Anton"/>
                <a:sym typeface="Anton"/>
              </a:defRPr>
            </a:lvl7pPr>
            <a:lvl8pPr lvl="7">
              <a:spcBef>
                <a:spcPct val="0"/>
              </a:spcBef>
              <a:spcAft>
                <a:spcPct val="0"/>
              </a:spcAft>
              <a:buClr>
                <a:schemeClr val="dk1"/>
              </a:buClr>
              <a:buSzPts val="2800"/>
              <a:buFont typeface="Anton"/>
              <a:buNone/>
              <a:defRPr sz="2800">
                <a:solidFill>
                  <a:schemeClr val="dk1"/>
                </a:solidFill>
                <a:latin typeface="Anton"/>
                <a:ea typeface="Anton"/>
                <a:cs typeface="Anton"/>
                <a:sym typeface="Anton"/>
              </a:defRPr>
            </a:lvl8pPr>
            <a:lvl9pPr lvl="8">
              <a:spcBef>
                <a:spcPct val="0"/>
              </a:spcBef>
              <a:spcAft>
                <a:spcPct val="0"/>
              </a:spcAft>
              <a:buClr>
                <a:schemeClr val="dk1"/>
              </a:buClr>
              <a:buSzPts val="2800"/>
              <a:buFont typeface="Anton"/>
              <a:buNone/>
              <a:defRPr sz="2800">
                <a:solidFill>
                  <a:schemeClr val="dk1"/>
                </a:solidFill>
                <a:latin typeface="Anton"/>
                <a:ea typeface="Anton"/>
                <a:cs typeface="Anton"/>
                <a:sym typeface="Anton"/>
              </a:defRPr>
            </a:lvl9pPr>
          </a:lstStyle>
          <a:p>
            <a:endParaRPr/>
          </a:p>
        </p:txBody>
      </p:sp>
      <p:sp>
        <p:nvSpPr>
          <p:cNvPr id="7" name="Google Shape;7;p1"/>
          <p:cNvSpPr txBox="1">
            <a:spLocks noGrp="1"/>
          </p:cNvSpPr>
          <p:nvPr>
            <p:ph type="body" idx="1"/>
          </p:nvPr>
        </p:nvSpPr>
        <p:spPr>
          <a:xfrm>
            <a:off x="415600" y="1536633"/>
            <a:ext cx="11360800" cy="4555200"/>
          </a:xfrm>
          <a:prstGeom prst="rect">
            <a:avLst/>
          </a:prstGeom>
          <a:noFill/>
          <a:ln>
            <a:noFill/>
          </a:ln>
        </p:spPr>
        <p:txBody>
          <a:bodyPr spcFirstLastPara="1" wrap="square" lIns="91425" tIns="91425" rIns="91425" bIns="91425" anchor="t" anchorCtr="0">
            <a:noAutofit/>
          </a:bodyPr>
          <a:lstStyle>
            <a:lvl1pPr marL="457200" lvl="0" indent="-342900">
              <a:lnSpc>
                <a:spcPct val="115000"/>
              </a:lnSpc>
              <a:spcBef>
                <a:spcPct val="0"/>
              </a:spcBef>
              <a:spcAft>
                <a:spcPct val="0"/>
              </a:spcAft>
              <a:buClr>
                <a:schemeClr val="dk1"/>
              </a:buClr>
              <a:buSzPts val="1800"/>
              <a:buFont typeface="Space Mono"/>
              <a:buChar char="●"/>
              <a:defRPr sz="1800">
                <a:solidFill>
                  <a:schemeClr val="dk1"/>
                </a:solidFill>
                <a:latin typeface="Space Mono"/>
                <a:ea typeface="Space Mono"/>
                <a:cs typeface="Space Mono"/>
                <a:sym typeface="Space Mono"/>
              </a:defRPr>
            </a:lvl1pPr>
            <a:lvl2pPr marL="914400" lvl="1" indent="-317500">
              <a:lnSpc>
                <a:spcPct val="115000"/>
              </a:lnSpc>
              <a:spcBef>
                <a:spcPts val="1600"/>
              </a:spcBef>
              <a:spcAft>
                <a:spcPct val="0"/>
              </a:spcAft>
              <a:buClr>
                <a:schemeClr val="dk1"/>
              </a:buClr>
              <a:buSzPts val="1400"/>
              <a:buFont typeface="Space Mono"/>
              <a:buChar char="○"/>
              <a:defRPr>
                <a:solidFill>
                  <a:schemeClr val="dk1"/>
                </a:solidFill>
                <a:latin typeface="Space Mono"/>
                <a:ea typeface="Space Mono"/>
                <a:cs typeface="Space Mono"/>
                <a:sym typeface="Space Mono"/>
              </a:defRPr>
            </a:lvl2pPr>
            <a:lvl3pPr marL="1371600" lvl="2" indent="-317500">
              <a:lnSpc>
                <a:spcPct val="115000"/>
              </a:lnSpc>
              <a:spcBef>
                <a:spcPts val="1600"/>
              </a:spcBef>
              <a:spcAft>
                <a:spcPct val="0"/>
              </a:spcAft>
              <a:buClr>
                <a:schemeClr val="dk1"/>
              </a:buClr>
              <a:buSzPts val="1400"/>
              <a:buFont typeface="Space Mono"/>
              <a:buChar char="■"/>
              <a:defRPr>
                <a:solidFill>
                  <a:schemeClr val="dk1"/>
                </a:solidFill>
                <a:latin typeface="Space Mono"/>
                <a:ea typeface="Space Mono"/>
                <a:cs typeface="Space Mono"/>
                <a:sym typeface="Space Mono"/>
              </a:defRPr>
            </a:lvl3pPr>
            <a:lvl4pPr marL="1828800" lvl="3" indent="-317500">
              <a:lnSpc>
                <a:spcPct val="115000"/>
              </a:lnSpc>
              <a:spcBef>
                <a:spcPts val="1600"/>
              </a:spcBef>
              <a:spcAft>
                <a:spcPct val="0"/>
              </a:spcAft>
              <a:buClr>
                <a:schemeClr val="dk1"/>
              </a:buClr>
              <a:buSzPts val="1400"/>
              <a:buFont typeface="Space Mono"/>
              <a:buChar char="●"/>
              <a:defRPr>
                <a:solidFill>
                  <a:schemeClr val="dk1"/>
                </a:solidFill>
                <a:latin typeface="Space Mono"/>
                <a:ea typeface="Space Mono"/>
                <a:cs typeface="Space Mono"/>
                <a:sym typeface="Space Mono"/>
              </a:defRPr>
            </a:lvl4pPr>
            <a:lvl5pPr marL="2286000" lvl="4" indent="-317500">
              <a:lnSpc>
                <a:spcPct val="115000"/>
              </a:lnSpc>
              <a:spcBef>
                <a:spcPts val="1600"/>
              </a:spcBef>
              <a:spcAft>
                <a:spcPct val="0"/>
              </a:spcAft>
              <a:buClr>
                <a:schemeClr val="dk1"/>
              </a:buClr>
              <a:buSzPts val="1400"/>
              <a:buFont typeface="Space Mono"/>
              <a:buChar char="○"/>
              <a:defRPr>
                <a:solidFill>
                  <a:schemeClr val="dk1"/>
                </a:solidFill>
                <a:latin typeface="Space Mono"/>
                <a:ea typeface="Space Mono"/>
                <a:cs typeface="Space Mono"/>
                <a:sym typeface="Space Mono"/>
              </a:defRPr>
            </a:lvl5pPr>
            <a:lvl6pPr marL="2743200" lvl="5" indent="-317500">
              <a:lnSpc>
                <a:spcPct val="115000"/>
              </a:lnSpc>
              <a:spcBef>
                <a:spcPts val="1600"/>
              </a:spcBef>
              <a:spcAft>
                <a:spcPct val="0"/>
              </a:spcAft>
              <a:buClr>
                <a:schemeClr val="dk1"/>
              </a:buClr>
              <a:buSzPts val="1400"/>
              <a:buFont typeface="Space Mono"/>
              <a:buChar char="■"/>
              <a:defRPr>
                <a:solidFill>
                  <a:schemeClr val="dk1"/>
                </a:solidFill>
                <a:latin typeface="Space Mono"/>
                <a:ea typeface="Space Mono"/>
                <a:cs typeface="Space Mono"/>
                <a:sym typeface="Space Mono"/>
              </a:defRPr>
            </a:lvl6pPr>
            <a:lvl7pPr marL="3200400" lvl="6" indent="-317500">
              <a:lnSpc>
                <a:spcPct val="115000"/>
              </a:lnSpc>
              <a:spcBef>
                <a:spcPts val="1600"/>
              </a:spcBef>
              <a:spcAft>
                <a:spcPct val="0"/>
              </a:spcAft>
              <a:buClr>
                <a:schemeClr val="dk1"/>
              </a:buClr>
              <a:buSzPts val="1400"/>
              <a:buFont typeface="Space Mono"/>
              <a:buChar char="●"/>
              <a:defRPr>
                <a:solidFill>
                  <a:schemeClr val="dk1"/>
                </a:solidFill>
                <a:latin typeface="Space Mono"/>
                <a:ea typeface="Space Mono"/>
                <a:cs typeface="Space Mono"/>
                <a:sym typeface="Space Mono"/>
              </a:defRPr>
            </a:lvl7pPr>
            <a:lvl8pPr marL="3657600" lvl="7" indent="-317500">
              <a:lnSpc>
                <a:spcPct val="115000"/>
              </a:lnSpc>
              <a:spcBef>
                <a:spcPts val="1600"/>
              </a:spcBef>
              <a:spcAft>
                <a:spcPct val="0"/>
              </a:spcAft>
              <a:buClr>
                <a:schemeClr val="dk1"/>
              </a:buClr>
              <a:buSzPts val="1400"/>
              <a:buFont typeface="Space Mono"/>
              <a:buChar char="○"/>
              <a:defRPr>
                <a:solidFill>
                  <a:schemeClr val="dk1"/>
                </a:solidFill>
                <a:latin typeface="Space Mono"/>
                <a:ea typeface="Space Mono"/>
                <a:cs typeface="Space Mono"/>
                <a:sym typeface="Space Mono"/>
              </a:defRPr>
            </a:lvl8pPr>
            <a:lvl9pPr marL="4114800" lvl="8" indent="-317500">
              <a:lnSpc>
                <a:spcPct val="115000"/>
              </a:lnSpc>
              <a:spcBef>
                <a:spcPts val="1600"/>
              </a:spcBef>
              <a:spcAft>
                <a:spcPts val="1600"/>
              </a:spcAft>
              <a:buClr>
                <a:schemeClr val="dk1"/>
              </a:buClr>
              <a:buSzPts val="1400"/>
              <a:buFont typeface="Space Mono"/>
              <a:buChar char="■"/>
              <a:defRPr>
                <a:solidFill>
                  <a:schemeClr val="dk1"/>
                </a:solidFill>
                <a:latin typeface="Space Mono"/>
                <a:ea typeface="Space Mono"/>
                <a:cs typeface="Space Mono"/>
                <a:sym typeface="Space Mono"/>
              </a:defRPr>
            </a:lvl9pPr>
          </a:lstStyle>
          <a:p>
            <a:endParaRPr/>
          </a:p>
        </p:txBody>
      </p:sp>
      <p:sp>
        <p:nvSpPr>
          <p:cNvPr id="8" name="Google Shape;8;p1"/>
          <p:cNvSpPr txBox="1">
            <a:spLocks noGrp="1"/>
          </p:cNvSpPr>
          <p:nvPr>
            <p:ph type="sldNum" idx="12"/>
          </p:nvPr>
        </p:nvSpPr>
        <p:spPr>
          <a:xfrm>
            <a:off x="11296611" y="6217623"/>
            <a:ext cx="731600" cy="524800"/>
          </a:xfrm>
          <a:prstGeom prst="rect">
            <a:avLst/>
          </a:prstGeom>
          <a:noFill/>
          <a:ln>
            <a:noFill/>
          </a:ln>
        </p:spPr>
        <p:txBody>
          <a:bodyPr spcFirstLastPara="1" wrap="square" lIns="91425" tIns="91425" rIns="91425" bIns="91425" anchor="ctr" anchorCtr="0">
            <a:noAutofit/>
          </a:bodyPr>
          <a:lstStyle>
            <a:lvl1pPr lvl="0" algn="r">
              <a:buNone/>
              <a:defRPr sz="1333">
                <a:solidFill>
                  <a:schemeClr val="dk2"/>
                </a:solidFill>
              </a:defRPr>
            </a:lvl1pPr>
            <a:lvl2pPr lvl="1" algn="r">
              <a:buNone/>
              <a:defRPr sz="1333">
                <a:solidFill>
                  <a:schemeClr val="dk2"/>
                </a:solidFill>
              </a:defRPr>
            </a:lvl2pPr>
            <a:lvl3pPr lvl="2" algn="r">
              <a:buNone/>
              <a:defRPr sz="1333">
                <a:solidFill>
                  <a:schemeClr val="dk2"/>
                </a:solidFill>
              </a:defRPr>
            </a:lvl3pPr>
            <a:lvl4pPr lvl="3" algn="r">
              <a:buNone/>
              <a:defRPr sz="1333">
                <a:solidFill>
                  <a:schemeClr val="dk2"/>
                </a:solidFill>
              </a:defRPr>
            </a:lvl4pPr>
            <a:lvl5pPr lvl="4" algn="r">
              <a:buNone/>
              <a:defRPr sz="1333">
                <a:solidFill>
                  <a:schemeClr val="dk2"/>
                </a:solidFill>
              </a:defRPr>
            </a:lvl5pPr>
            <a:lvl6pPr lvl="5" algn="r">
              <a:buNone/>
              <a:defRPr sz="1333">
                <a:solidFill>
                  <a:schemeClr val="dk2"/>
                </a:solidFill>
              </a:defRPr>
            </a:lvl6pPr>
            <a:lvl7pPr lvl="6" algn="r">
              <a:buNone/>
              <a:defRPr sz="1333">
                <a:solidFill>
                  <a:schemeClr val="dk2"/>
                </a:solidFill>
              </a:defRPr>
            </a:lvl7pPr>
            <a:lvl8pPr lvl="7" algn="r">
              <a:buNone/>
              <a:defRPr sz="1333">
                <a:solidFill>
                  <a:schemeClr val="dk2"/>
                </a:solidFill>
              </a:defRPr>
            </a:lvl8pPr>
            <a:lvl9pPr lvl="8" algn="r">
              <a:buNone/>
              <a:defRPr sz="1333">
                <a:solidFill>
                  <a:schemeClr val="dk2"/>
                </a:solidFill>
              </a:defRPr>
            </a:lvl9pPr>
          </a:lstStyle>
          <a:p>
            <a:pPr marL="0" marR="0" lvl="0" indent="0" algn="r" defTabSz="914400" rtl="0" eaLnBrk="1" fontAlgn="auto" latinLnBrk="0" hangingPunct="1">
              <a:lnSpc>
                <a:spcPct val="100000"/>
              </a:lnSpc>
              <a:spcBef>
                <a:spcPct val="0"/>
              </a:spcBef>
              <a:spcAft>
                <a:spcPct val="0"/>
              </a:spcAft>
              <a:buClrTx/>
              <a:buSzTx/>
              <a:buFontTx/>
              <a:buNone/>
              <a:defRPr/>
            </a:pPr>
            <a:fld id="{00000000-1234-1234-1234-123412341234}" type="slidenum">
              <a:rPr kumimoji="0" lang="en" sz="1333" b="0" i="0" u="none" strike="noStrike" kern="1200" cap="none" spc="0" normalizeH="0" baseline="0" noProof="0" smtClean="0">
                <a:ln>
                  <a:noFill/>
                </a:ln>
                <a:solidFill>
                  <a:srgbClr val="FFEDD9"/>
                </a:solidFill>
                <a:effectLst/>
                <a:uLnTx/>
                <a:uFillTx/>
                <a:latin typeface="Arial"/>
                <a:ea typeface="+mn-ea"/>
                <a:cs typeface="+mn-cs"/>
              </a:rPr>
              <a:pPr marL="0" marR="0" lvl="0" indent="0" algn="r" defTabSz="914400" rtl="0" eaLnBrk="1" fontAlgn="auto" latinLnBrk="0" hangingPunct="1">
                <a:lnSpc>
                  <a:spcPct val="100000"/>
                </a:lnSpc>
                <a:spcBef>
                  <a:spcPct val="0"/>
                </a:spcBef>
                <a:spcAft>
                  <a:spcPct val="0"/>
                </a:spcAft>
                <a:buClrTx/>
                <a:buSzTx/>
                <a:buFontTx/>
                <a:buNone/>
                <a:defRPr/>
              </a:pPr>
              <a:t>‹#›</a:t>
            </a:fld>
            <a:endParaRPr kumimoji="0" lang="en" sz="1333" b="0" i="0" u="none" strike="noStrike" kern="1200" cap="none" spc="0" normalizeH="0" baseline="0" noProof="0">
              <a:ln>
                <a:noFill/>
              </a:ln>
              <a:solidFill>
                <a:srgbClr val="FFEDD9"/>
              </a:solidFill>
              <a:effectLst/>
              <a:uLnTx/>
              <a:uFillTx/>
              <a:latin typeface="Arial"/>
              <a:ea typeface="+mn-ea"/>
              <a:cs typeface="+mn-cs"/>
            </a:endParaRPr>
          </a:p>
        </p:txBody>
      </p:sp>
    </p:spTree>
    <p:extLst>
      <p:ext uri="{BB962C8B-B14F-4D97-AF65-F5344CB8AC3E}">
        <p14:creationId xmlns:p14="http://schemas.microsoft.com/office/powerpoint/2010/main" val="2722846093"/>
      </p:ext>
    </p:extLst>
  </p:cSld>
  <p:clrMap bg1="lt1" tx1="dk1" bg2="dk2" tx2="lt2" accent1="accent1" accent2="accent2" accent3="accent3" accent4="accent4" accent5="accent5" accent6="accent6" hlink="hlink" folHlink="folHlink"/>
  <p:sldLayoutIdLst>
    <p:sldLayoutId id="2147483661" r:id="rId1"/>
    <p:sldLayoutId id="2147483662" r:id="rId2"/>
    <p:sldLayoutId id="2147483663" r:id="rId3"/>
    <p:sldLayoutId id="2147483665" r:id="rId4"/>
    <p:sldLayoutId id="2147483667" r:id="rId5"/>
    <p:sldLayoutId id="2147483668" r:id="rId6"/>
    <p:sldLayoutId id="2147483669" r:id="rId7"/>
    <p:sldLayoutId id="2147483670" r:id="rId8"/>
    <p:sldLayoutId id="2147483671" r:id="rId9"/>
    <p:sldLayoutId id="2147483672" r:id="rId10"/>
    <p:sldLayoutId id="2147483673" r:id="rId11"/>
    <p:sldLayoutId id="2147483674" r:id="rId12"/>
    <p:sldLayoutId id="2147483675" r:id="rId13"/>
    <p:sldLayoutId id="2147483676" r:id="rId14"/>
    <p:sldLayoutId id="2147483677" r:id="rId15"/>
    <p:sldLayoutId id="2147483678" r:id="rId16"/>
    <p:sldLayoutId id="2147483679" r:id="rId17"/>
    <p:sldLayoutId id="2147483680" r:id="rId18"/>
    <p:sldLayoutId id="2147483681" r:id="rId19"/>
    <p:sldLayoutId id="2147483682" r:id="rId20"/>
    <p:sldLayoutId id="2147483683" r:id="rId21"/>
    <p:sldLayoutId id="2147483684" r:id="rId22"/>
    <p:sldLayoutId id="2147483685" r:id="rId23"/>
    <p:sldLayoutId id="2147483686" r:id="rId24"/>
    <p:sldLayoutId id="2147483687" r:id="rId25"/>
    <p:sldLayoutId id="2147483688" r:id="rId26"/>
    <p:sldLayoutId id="2147483689" r:id="rId27"/>
    <p:sldLayoutId id="2147483690" r:id="rId28"/>
  </p:sldLayoutIdLst>
  <p:transition/>
  <p:txStyles>
    <p:titleStyle>
      <a:defPPr marR="0" lvl="0" algn="l" rtl="0">
        <a:lnSpc>
          <a:spcPct val="100000"/>
        </a:lnSpc>
        <a:spcBef>
          <a:spcPct val="0"/>
        </a:spcBef>
        <a:spcAft>
          <a:spcPct val="0"/>
        </a:spcAft>
      </a:defPPr>
      <a:lvl1pPr marR="0" lvl="0"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1pPr>
      <a:lvl2pPr marR="0" lvl="1"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2pPr>
      <a:lvl3pPr marR="0" lvl="2"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3pPr>
      <a:lvl4pPr marR="0" lvl="3"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4pPr>
      <a:lvl5pPr marR="0" lvl="4"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5pPr>
      <a:lvl6pPr marR="0" lvl="5"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6pPr>
      <a:lvl7pPr marR="0" lvl="6"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7pPr>
      <a:lvl8pPr marR="0" lvl="7"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8pPr>
      <a:lvl9pPr marR="0" lvl="8"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9pPr>
    </p:titleStyle>
    <p:bodyStyle>
      <a:defPPr marR="0" lvl="0" algn="l" rtl="0">
        <a:lnSpc>
          <a:spcPct val="100000"/>
        </a:lnSpc>
        <a:spcBef>
          <a:spcPct val="0"/>
        </a:spcBef>
        <a:spcAft>
          <a:spcPct val="0"/>
        </a:spcAft>
      </a:defPPr>
      <a:lvl1pPr marR="0" lvl="0"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1pPr>
      <a:lvl2pPr marR="0" lvl="1"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2pPr>
      <a:lvl3pPr marR="0" lvl="2"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3pPr>
      <a:lvl4pPr marR="0" lvl="3"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4pPr>
      <a:lvl5pPr marR="0" lvl="4"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5pPr>
      <a:lvl6pPr marR="0" lvl="5"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6pPr>
      <a:lvl7pPr marR="0" lvl="6"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7pPr>
      <a:lvl8pPr marR="0" lvl="7"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8pPr>
      <a:lvl9pPr marR="0" lvl="8"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9pPr>
    </p:bodyStyle>
    <p:otherStyle>
      <a:defPPr marR="0" lvl="0" algn="l" rtl="0">
        <a:lnSpc>
          <a:spcPct val="100000"/>
        </a:lnSpc>
        <a:spcBef>
          <a:spcPct val="0"/>
        </a:spcBef>
        <a:spcAft>
          <a:spcPct val="0"/>
        </a:spcAft>
      </a:defPPr>
      <a:lvl1pPr marR="0" lvl="0"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1pPr>
      <a:lvl2pPr marR="0" lvl="1"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2pPr>
      <a:lvl3pPr marR="0" lvl="2"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3pPr>
      <a:lvl4pPr marR="0" lvl="3"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4pPr>
      <a:lvl5pPr marR="0" lvl="4"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5pPr>
      <a:lvl6pPr marR="0" lvl="5"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6pPr>
      <a:lvl7pPr marR="0" lvl="6"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7pPr>
      <a:lvl8pPr marR="0" lvl="7"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8pPr>
      <a:lvl9pPr marR="0" lvl="8" algn="l" rtl="0">
        <a:lnSpc>
          <a:spcPct val="100000"/>
        </a:lnSpc>
        <a:spcBef>
          <a:spcPct val="0"/>
        </a:spcBef>
        <a:spcAft>
          <a:spcPct val="0"/>
        </a:spcAft>
        <a:buClr>
          <a:srgbClr val="000000"/>
        </a:buClr>
        <a:buFont typeface="Arial"/>
        <a:defRPr sz="1867"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Google Shape;262;p40"/>
          <p:cNvSpPr/>
          <p:nvPr/>
        </p:nvSpPr>
        <p:spPr>
          <a:xfrm>
            <a:off x="4994977" y="299491"/>
            <a:ext cx="2358800" cy="2358800"/>
          </a:xfrm>
          <a:prstGeom prst="ellipse">
            <a:avLst/>
          </a:prstGeom>
          <a:solidFill>
            <a:schemeClr val="dk2"/>
          </a:solidFill>
          <a:ln>
            <a:noFill/>
          </a:ln>
        </p:spPr>
        <p:txBody>
          <a:bodyPr spcFirstLastPara="1" wrap="square" lIns="121900" tIns="121900" rIns="121900" bIns="121900" anchor="ctr" anchorCtr="0">
            <a:noAutofit/>
          </a:bodyPr>
          <a:lstStyle/>
          <a:p>
            <a:pPr marL="0" marR="0" lvl="0" indent="0" algn="l" defTabSz="914400" rtl="0" eaLnBrk="1" fontAlgn="auto" latinLnBrk="0" hangingPunct="1">
              <a:lnSpc>
                <a:spcPct val="100000"/>
              </a:lnSpc>
              <a:spcBef>
                <a:spcPct val="0"/>
              </a:spcBef>
              <a:spcAft>
                <a:spcPct val="0"/>
              </a:spcAft>
              <a:buClrTx/>
              <a:buSzTx/>
              <a:buFontTx/>
              <a:buNone/>
              <a:defRPr/>
            </a:pPr>
            <a:endParaRPr kumimoji="0" sz="2400" b="0" i="0" u="none" strike="noStrike" kern="1200" cap="none" spc="0" normalizeH="0" baseline="0" noProof="0">
              <a:ln>
                <a:noFill/>
              </a:ln>
              <a:solidFill>
                <a:srgbClr val="242424"/>
              </a:solidFill>
              <a:effectLst/>
              <a:uLnTx/>
              <a:uFillTx/>
              <a:latin typeface="Arial"/>
              <a:ea typeface="+mn-ea"/>
              <a:cs typeface="+mn-cs"/>
            </a:endParaRPr>
          </a:p>
        </p:txBody>
      </p:sp>
      <p:sp>
        <p:nvSpPr>
          <p:cNvPr id="10" name="Google Shape;263;p40"/>
          <p:cNvSpPr/>
          <p:nvPr/>
        </p:nvSpPr>
        <p:spPr>
          <a:xfrm>
            <a:off x="5119777" y="424291"/>
            <a:ext cx="2109200" cy="2109200"/>
          </a:xfrm>
          <a:prstGeom prst="ellipse">
            <a:avLst/>
          </a:prstGeom>
          <a:noFill/>
          <a:ln w="9525" cap="flat" cmpd="sng">
            <a:solidFill>
              <a:schemeClr val="accent4"/>
            </a:solidFill>
            <a:prstDash val="dash"/>
            <a:round/>
            <a:headEnd type="none" w="sm" len="sm"/>
            <a:tailEnd type="none" w="sm" len="sm"/>
          </a:ln>
        </p:spPr>
        <p:txBody>
          <a:bodyPr spcFirstLastPara="1" wrap="square" lIns="121900" tIns="121900" rIns="121900" bIns="121900" anchor="ctr" anchorCtr="0">
            <a:noAutofit/>
          </a:bodyPr>
          <a:lstStyle/>
          <a:p>
            <a:pPr marL="0" marR="0" lvl="0" indent="0" algn="l" defTabSz="914400" rtl="0" eaLnBrk="1" fontAlgn="auto" latinLnBrk="0" hangingPunct="1">
              <a:lnSpc>
                <a:spcPct val="100000"/>
              </a:lnSpc>
              <a:spcBef>
                <a:spcPct val="0"/>
              </a:spcBef>
              <a:spcAft>
                <a:spcPct val="0"/>
              </a:spcAft>
              <a:buClrTx/>
              <a:buSzTx/>
              <a:buFontTx/>
              <a:buNone/>
              <a:defRPr/>
            </a:pPr>
            <a:endParaRPr kumimoji="0" sz="2400" b="0" i="0" u="none" strike="noStrike" kern="1200" cap="none" spc="0" normalizeH="0" baseline="0" noProof="0">
              <a:ln>
                <a:noFill/>
              </a:ln>
              <a:solidFill>
                <a:srgbClr val="242424"/>
              </a:solidFill>
              <a:effectLst/>
              <a:uLnTx/>
              <a:uFillTx/>
              <a:latin typeface="Arial"/>
              <a:ea typeface="+mn-ea"/>
              <a:cs typeface="+mn-cs"/>
            </a:endParaRPr>
          </a:p>
        </p:txBody>
      </p:sp>
      <p:sp>
        <p:nvSpPr>
          <p:cNvPr id="11" name="Google Shape;264;p40"/>
          <p:cNvSpPr txBox="1">
            <a:spLocks noGrp="1"/>
          </p:cNvSpPr>
          <p:nvPr>
            <p:ph type="ctrTitle"/>
          </p:nvPr>
        </p:nvSpPr>
        <p:spPr>
          <a:xfrm>
            <a:off x="0" y="2187305"/>
            <a:ext cx="12192000" cy="1583524"/>
          </a:xfrm>
          <a:prstGeom prst="rect">
            <a:avLst/>
          </a:prstGeom>
        </p:spPr>
        <p:txBody>
          <a:bodyPr spcFirstLastPara="1" wrap="square" lIns="121900" tIns="121900" rIns="121900" bIns="121900" anchor="b" anchorCtr="0">
            <a:noAutofit/>
          </a:bodyPr>
          <a:lstStyle/>
          <a:p>
            <a:pPr>
              <a:defRPr b="0" i="0"/>
            </a:pPr>
            <a:r>
              <a:rPr lang="1036" sz="4800"/>
              <a:t>Évaluations pratiques et de précision de la SCH</a:t>
            </a:r>
            <a:endParaRPr sz="4800"/>
          </a:p>
        </p:txBody>
      </p:sp>
      <p:grpSp>
        <p:nvGrpSpPr>
          <p:cNvPr id="12" name="Google Shape;265;p40"/>
          <p:cNvGrpSpPr/>
          <p:nvPr/>
        </p:nvGrpSpPr>
        <p:grpSpPr>
          <a:xfrm>
            <a:off x="5615502" y="903002"/>
            <a:ext cx="1117732" cy="1151759"/>
            <a:chOff x="-17896149" y="3709300"/>
            <a:chExt cx="305625" cy="305625"/>
          </a:xfrm>
        </p:grpSpPr>
        <p:sp>
          <p:nvSpPr>
            <p:cNvPr id="13" name="Google Shape;266;p40"/>
            <p:cNvSpPr/>
            <p:nvPr/>
          </p:nvSpPr>
          <p:spPr>
            <a:xfrm>
              <a:off x="-17896149" y="3709300"/>
              <a:ext cx="54375" cy="77200"/>
            </a:xfrm>
            <a:custGeom>
              <a:avLst/>
              <a:gdLst/>
              <a:ahLst/>
              <a:cxnLst/>
              <a:rect l="l" t="t" r="r" b="b"/>
              <a:pathLst>
                <a:path w="2175" h="3088" extrusionOk="0">
                  <a:moveTo>
                    <a:pt x="1072" y="0"/>
                  </a:moveTo>
                  <a:cubicBezTo>
                    <a:pt x="473" y="0"/>
                    <a:pt x="1" y="473"/>
                    <a:pt x="1" y="1072"/>
                  </a:cubicBezTo>
                  <a:cubicBezTo>
                    <a:pt x="1" y="1670"/>
                    <a:pt x="473" y="2143"/>
                    <a:pt x="1072" y="2143"/>
                  </a:cubicBezTo>
                  <a:lnTo>
                    <a:pt x="1103" y="2143"/>
                  </a:lnTo>
                  <a:lnTo>
                    <a:pt x="1513" y="3088"/>
                  </a:lnTo>
                  <a:cubicBezTo>
                    <a:pt x="1702" y="3025"/>
                    <a:pt x="1891" y="2930"/>
                    <a:pt x="2080" y="2899"/>
                  </a:cubicBezTo>
                  <a:lnTo>
                    <a:pt x="2175" y="2899"/>
                  </a:lnTo>
                  <a:lnTo>
                    <a:pt x="1765" y="1859"/>
                  </a:lnTo>
                  <a:cubicBezTo>
                    <a:pt x="2017" y="1670"/>
                    <a:pt x="2143" y="1387"/>
                    <a:pt x="2143" y="1072"/>
                  </a:cubicBezTo>
                  <a:cubicBezTo>
                    <a:pt x="2143" y="473"/>
                    <a:pt x="1671" y="0"/>
                    <a:pt x="1072" y="0"/>
                  </a:cubicBezTo>
                  <a:close/>
                </a:path>
              </a:pathLst>
            </a:custGeom>
            <a:solidFill>
              <a:srgbClr val="5F7D95"/>
            </a:solidFill>
            <a:ln>
              <a:noFill/>
            </a:ln>
          </p:spPr>
          <p:txBody>
            <a:bodyPr spcFirstLastPara="1" wrap="square" lIns="121900" tIns="121900" rIns="121900" bIns="121900" anchor="ctr" anchorCtr="0">
              <a:noAutofit/>
            </a:bodyPr>
            <a:lstStyle/>
            <a:p>
              <a:pPr marL="0" marR="0" lvl="0" indent="0" algn="l" defTabSz="914400" rtl="0" eaLnBrk="1" fontAlgn="auto" latinLnBrk="0" hangingPunct="1">
                <a:lnSpc>
                  <a:spcPct val="100000"/>
                </a:lnSpc>
                <a:spcBef>
                  <a:spcPct val="0"/>
                </a:spcBef>
                <a:spcAft>
                  <a:spcPct val="0"/>
                </a:spcAft>
                <a:buClrTx/>
                <a:buSzTx/>
                <a:buFontTx/>
                <a:buNone/>
                <a:defRPr/>
              </a:pPr>
              <a:endParaRPr kumimoji="0" sz="2400" b="0" i="0" u="none" strike="noStrike" kern="1200" cap="none" spc="0" normalizeH="0" baseline="0" noProof="0">
                <a:ln>
                  <a:noFill/>
                </a:ln>
                <a:solidFill>
                  <a:srgbClr val="242424"/>
                </a:solidFill>
                <a:effectLst/>
                <a:uLnTx/>
                <a:uFillTx/>
                <a:latin typeface="Arial"/>
                <a:ea typeface="+mn-ea"/>
                <a:cs typeface="+mn-cs"/>
              </a:endParaRPr>
            </a:p>
          </p:txBody>
        </p:sp>
        <p:sp>
          <p:nvSpPr>
            <p:cNvPr id="14" name="Google Shape;267;p40"/>
            <p:cNvSpPr/>
            <p:nvPr/>
          </p:nvSpPr>
          <p:spPr>
            <a:xfrm>
              <a:off x="-17877250" y="3801075"/>
              <a:ext cx="286725" cy="213850"/>
            </a:xfrm>
            <a:custGeom>
              <a:avLst/>
              <a:gdLst/>
              <a:ahLst/>
              <a:cxnLst/>
              <a:rect l="l" t="t" r="r" b="b"/>
              <a:pathLst>
                <a:path w="11469" h="8554" extrusionOk="0">
                  <a:moveTo>
                    <a:pt x="1765" y="1339"/>
                  </a:moveTo>
                  <a:cubicBezTo>
                    <a:pt x="1954" y="1339"/>
                    <a:pt x="2112" y="1496"/>
                    <a:pt x="2112" y="1717"/>
                  </a:cubicBezTo>
                  <a:cubicBezTo>
                    <a:pt x="2112" y="1906"/>
                    <a:pt x="1954" y="2063"/>
                    <a:pt x="1765" y="2063"/>
                  </a:cubicBezTo>
                  <a:cubicBezTo>
                    <a:pt x="1576" y="2063"/>
                    <a:pt x="1419" y="1906"/>
                    <a:pt x="1419" y="1717"/>
                  </a:cubicBezTo>
                  <a:cubicBezTo>
                    <a:pt x="1419" y="1496"/>
                    <a:pt x="1576" y="1339"/>
                    <a:pt x="1765" y="1339"/>
                  </a:cubicBezTo>
                  <a:close/>
                  <a:moveTo>
                    <a:pt x="1829" y="0"/>
                  </a:moveTo>
                  <a:cubicBezTo>
                    <a:pt x="913" y="0"/>
                    <a:pt x="1" y="710"/>
                    <a:pt x="1" y="1811"/>
                  </a:cubicBezTo>
                  <a:lnTo>
                    <a:pt x="1" y="5308"/>
                  </a:lnTo>
                  <a:cubicBezTo>
                    <a:pt x="1" y="7104"/>
                    <a:pt x="1450" y="8553"/>
                    <a:pt x="3214" y="8553"/>
                  </a:cubicBezTo>
                  <a:lnTo>
                    <a:pt x="11091" y="8553"/>
                  </a:lnTo>
                  <a:cubicBezTo>
                    <a:pt x="11311" y="8553"/>
                    <a:pt x="11469" y="8396"/>
                    <a:pt x="11469" y="8207"/>
                  </a:cubicBezTo>
                  <a:cubicBezTo>
                    <a:pt x="11411" y="8061"/>
                    <a:pt x="11325" y="7566"/>
                    <a:pt x="11338" y="7566"/>
                  </a:cubicBezTo>
                  <a:lnTo>
                    <a:pt x="11338" y="7566"/>
                  </a:lnTo>
                  <a:cubicBezTo>
                    <a:pt x="11338" y="7566"/>
                    <a:pt x="11338" y="7566"/>
                    <a:pt x="11338" y="7566"/>
                  </a:cubicBezTo>
                  <a:lnTo>
                    <a:pt x="11338" y="7566"/>
                  </a:lnTo>
                  <a:cubicBezTo>
                    <a:pt x="11340" y="7574"/>
                    <a:pt x="11341" y="7580"/>
                    <a:pt x="11342" y="7580"/>
                  </a:cubicBezTo>
                  <a:cubicBezTo>
                    <a:pt x="11343" y="7580"/>
                    <a:pt x="11343" y="7579"/>
                    <a:pt x="11343" y="7577"/>
                  </a:cubicBezTo>
                  <a:cubicBezTo>
                    <a:pt x="11333" y="7529"/>
                    <a:pt x="11329" y="7513"/>
                    <a:pt x="11329" y="7513"/>
                  </a:cubicBezTo>
                  <a:lnTo>
                    <a:pt x="11329" y="7513"/>
                  </a:lnTo>
                  <a:cubicBezTo>
                    <a:pt x="11328" y="7513"/>
                    <a:pt x="11330" y="7523"/>
                    <a:pt x="11332" y="7534"/>
                  </a:cubicBezTo>
                  <a:lnTo>
                    <a:pt x="11332" y="7534"/>
                  </a:lnTo>
                  <a:cubicBezTo>
                    <a:pt x="11201" y="7046"/>
                    <a:pt x="10923" y="6591"/>
                    <a:pt x="10555" y="6285"/>
                  </a:cubicBezTo>
                  <a:cubicBezTo>
                    <a:pt x="9893" y="6789"/>
                    <a:pt x="9043" y="7073"/>
                    <a:pt x="8192" y="7073"/>
                  </a:cubicBezTo>
                  <a:cubicBezTo>
                    <a:pt x="7090" y="7073"/>
                    <a:pt x="6050" y="6506"/>
                    <a:pt x="5514" y="5655"/>
                  </a:cubicBezTo>
                  <a:lnTo>
                    <a:pt x="5514" y="5592"/>
                  </a:lnTo>
                  <a:cubicBezTo>
                    <a:pt x="5483" y="5592"/>
                    <a:pt x="5420" y="5655"/>
                    <a:pt x="5388" y="5655"/>
                  </a:cubicBezTo>
                  <a:lnTo>
                    <a:pt x="4632" y="5655"/>
                  </a:lnTo>
                  <a:cubicBezTo>
                    <a:pt x="4065" y="5655"/>
                    <a:pt x="3592" y="5182"/>
                    <a:pt x="3592" y="4584"/>
                  </a:cubicBezTo>
                  <a:lnTo>
                    <a:pt x="3592" y="1748"/>
                  </a:lnTo>
                  <a:cubicBezTo>
                    <a:pt x="3592" y="1433"/>
                    <a:pt x="3498" y="1150"/>
                    <a:pt x="3340" y="929"/>
                  </a:cubicBezTo>
                  <a:cubicBezTo>
                    <a:pt x="2987" y="283"/>
                    <a:pt x="2407" y="0"/>
                    <a:pt x="1829" y="0"/>
                  </a:cubicBezTo>
                  <a:close/>
                </a:path>
              </a:pathLst>
            </a:custGeom>
            <a:solidFill>
              <a:srgbClr val="5F7D95"/>
            </a:solidFill>
            <a:ln>
              <a:noFill/>
            </a:ln>
          </p:spPr>
          <p:txBody>
            <a:bodyPr spcFirstLastPara="1" wrap="square" lIns="121900" tIns="121900" rIns="121900" bIns="121900" anchor="ctr" anchorCtr="0">
              <a:noAutofit/>
            </a:bodyPr>
            <a:lstStyle/>
            <a:p>
              <a:pPr marL="0" marR="0" lvl="0" indent="0" algn="l" defTabSz="914400" rtl="0" eaLnBrk="1" fontAlgn="auto" latinLnBrk="0" hangingPunct="1">
                <a:lnSpc>
                  <a:spcPct val="100000"/>
                </a:lnSpc>
                <a:spcBef>
                  <a:spcPct val="0"/>
                </a:spcBef>
                <a:spcAft>
                  <a:spcPct val="0"/>
                </a:spcAft>
                <a:buClrTx/>
                <a:buSzTx/>
                <a:buFontTx/>
                <a:buNone/>
                <a:defRPr/>
              </a:pPr>
              <a:endParaRPr kumimoji="0" sz="2400" b="0" i="0" u="none" strike="noStrike" kern="1200" cap="none" spc="0" normalizeH="0" baseline="0" noProof="0">
                <a:ln>
                  <a:noFill/>
                </a:ln>
                <a:solidFill>
                  <a:srgbClr val="242424"/>
                </a:solidFill>
                <a:effectLst/>
                <a:uLnTx/>
                <a:uFillTx/>
                <a:latin typeface="Arial"/>
                <a:ea typeface="+mn-ea"/>
                <a:cs typeface="+mn-cs"/>
              </a:endParaRPr>
            </a:p>
          </p:txBody>
        </p:sp>
        <p:sp>
          <p:nvSpPr>
            <p:cNvPr id="15" name="Google Shape;268;p40"/>
            <p:cNvSpPr/>
            <p:nvPr/>
          </p:nvSpPr>
          <p:spPr>
            <a:xfrm>
              <a:off x="-17783501" y="3763075"/>
              <a:ext cx="191400" cy="194350"/>
            </a:xfrm>
            <a:custGeom>
              <a:avLst/>
              <a:gdLst/>
              <a:ahLst/>
              <a:cxnLst/>
              <a:rect l="l" t="t" r="r" b="b"/>
              <a:pathLst>
                <a:path w="7656" h="7774" extrusionOk="0">
                  <a:moveTo>
                    <a:pt x="3368" y="1"/>
                  </a:moveTo>
                  <a:cubicBezTo>
                    <a:pt x="3223" y="1"/>
                    <a:pt x="3077" y="8"/>
                    <a:pt x="2930" y="23"/>
                  </a:cubicBezTo>
                  <a:cubicBezTo>
                    <a:pt x="1764" y="149"/>
                    <a:pt x="693" y="779"/>
                    <a:pt x="0" y="1725"/>
                  </a:cubicBezTo>
                  <a:cubicBezTo>
                    <a:pt x="315" y="2166"/>
                    <a:pt x="504" y="2670"/>
                    <a:pt x="504" y="3237"/>
                  </a:cubicBezTo>
                  <a:lnTo>
                    <a:pt x="504" y="6041"/>
                  </a:lnTo>
                  <a:cubicBezTo>
                    <a:pt x="504" y="6261"/>
                    <a:pt x="662" y="6419"/>
                    <a:pt x="851" y="6419"/>
                  </a:cubicBezTo>
                  <a:lnTo>
                    <a:pt x="1418" y="6419"/>
                  </a:lnTo>
                  <a:cubicBezTo>
                    <a:pt x="1418" y="6419"/>
                    <a:pt x="1418" y="6356"/>
                    <a:pt x="1386" y="6356"/>
                  </a:cubicBezTo>
                  <a:cubicBezTo>
                    <a:pt x="1260" y="6041"/>
                    <a:pt x="1197" y="5694"/>
                    <a:pt x="1197" y="5348"/>
                  </a:cubicBezTo>
                  <a:lnTo>
                    <a:pt x="1197" y="4749"/>
                  </a:lnTo>
                  <a:cubicBezTo>
                    <a:pt x="1197" y="3363"/>
                    <a:pt x="2268" y="2197"/>
                    <a:pt x="3560" y="2166"/>
                  </a:cubicBezTo>
                  <a:cubicBezTo>
                    <a:pt x="3634" y="2159"/>
                    <a:pt x="3707" y="2156"/>
                    <a:pt x="3779" y="2156"/>
                  </a:cubicBezTo>
                  <a:cubicBezTo>
                    <a:pt x="4417" y="2156"/>
                    <a:pt x="4997" y="2403"/>
                    <a:pt x="5450" y="2827"/>
                  </a:cubicBezTo>
                  <a:cubicBezTo>
                    <a:pt x="5986" y="3300"/>
                    <a:pt x="6238" y="3930"/>
                    <a:pt x="6238" y="4623"/>
                  </a:cubicBezTo>
                  <a:lnTo>
                    <a:pt x="6238" y="5001"/>
                  </a:lnTo>
                  <a:cubicBezTo>
                    <a:pt x="6238" y="5789"/>
                    <a:pt x="5639" y="6419"/>
                    <a:pt x="4852" y="6419"/>
                  </a:cubicBezTo>
                  <a:cubicBezTo>
                    <a:pt x="4064" y="6419"/>
                    <a:pt x="3371" y="5789"/>
                    <a:pt x="3371" y="5001"/>
                  </a:cubicBezTo>
                  <a:lnTo>
                    <a:pt x="3371" y="4623"/>
                  </a:lnTo>
                  <a:cubicBezTo>
                    <a:pt x="3371" y="4434"/>
                    <a:pt x="3529" y="4276"/>
                    <a:pt x="3749" y="4276"/>
                  </a:cubicBezTo>
                  <a:cubicBezTo>
                    <a:pt x="3938" y="4276"/>
                    <a:pt x="4096" y="4434"/>
                    <a:pt x="4096" y="4623"/>
                  </a:cubicBezTo>
                  <a:lnTo>
                    <a:pt x="4096" y="5001"/>
                  </a:lnTo>
                  <a:cubicBezTo>
                    <a:pt x="4096" y="5379"/>
                    <a:pt x="4442" y="5694"/>
                    <a:pt x="4852" y="5694"/>
                  </a:cubicBezTo>
                  <a:cubicBezTo>
                    <a:pt x="5230" y="5694"/>
                    <a:pt x="5545" y="5379"/>
                    <a:pt x="5545" y="5001"/>
                  </a:cubicBezTo>
                  <a:lnTo>
                    <a:pt x="5545" y="4623"/>
                  </a:lnTo>
                  <a:cubicBezTo>
                    <a:pt x="5545" y="4119"/>
                    <a:pt x="5356" y="3678"/>
                    <a:pt x="5009" y="3331"/>
                  </a:cubicBezTo>
                  <a:cubicBezTo>
                    <a:pt x="4631" y="2985"/>
                    <a:pt x="4127" y="2827"/>
                    <a:pt x="3655" y="2827"/>
                  </a:cubicBezTo>
                  <a:cubicBezTo>
                    <a:pt x="2709" y="2859"/>
                    <a:pt x="1953" y="3741"/>
                    <a:pt x="1953" y="4717"/>
                  </a:cubicBezTo>
                  <a:lnTo>
                    <a:pt x="1953" y="5316"/>
                  </a:lnTo>
                  <a:cubicBezTo>
                    <a:pt x="1953" y="5946"/>
                    <a:pt x="2205" y="6576"/>
                    <a:pt x="2583" y="6954"/>
                  </a:cubicBezTo>
                  <a:cubicBezTo>
                    <a:pt x="3056" y="7458"/>
                    <a:pt x="3749" y="7773"/>
                    <a:pt x="4474" y="7773"/>
                  </a:cubicBezTo>
                  <a:cubicBezTo>
                    <a:pt x="5104" y="7773"/>
                    <a:pt x="5702" y="7584"/>
                    <a:pt x="6175" y="7269"/>
                  </a:cubicBezTo>
                  <a:cubicBezTo>
                    <a:pt x="7089" y="6734"/>
                    <a:pt x="7656" y="5726"/>
                    <a:pt x="7656" y="4560"/>
                  </a:cubicBezTo>
                  <a:lnTo>
                    <a:pt x="7656" y="4213"/>
                  </a:lnTo>
                  <a:cubicBezTo>
                    <a:pt x="7656" y="3111"/>
                    <a:pt x="7152" y="1914"/>
                    <a:pt x="6238" y="1126"/>
                  </a:cubicBezTo>
                  <a:cubicBezTo>
                    <a:pt x="5461" y="405"/>
                    <a:pt x="4440" y="1"/>
                    <a:pt x="3368" y="1"/>
                  </a:cubicBezTo>
                  <a:close/>
                </a:path>
              </a:pathLst>
            </a:custGeom>
            <a:solidFill>
              <a:srgbClr val="5F7D95"/>
            </a:solidFill>
            <a:ln>
              <a:noFill/>
            </a:ln>
          </p:spPr>
          <p:txBody>
            <a:bodyPr spcFirstLastPara="1" wrap="square" lIns="121900" tIns="121900" rIns="121900" bIns="121900" anchor="ctr" anchorCtr="0">
              <a:noAutofit/>
            </a:bodyPr>
            <a:lstStyle/>
            <a:p>
              <a:pPr marL="0" marR="0" lvl="0" indent="0" algn="l" defTabSz="914400" rtl="0" eaLnBrk="1" fontAlgn="auto" latinLnBrk="0" hangingPunct="1">
                <a:lnSpc>
                  <a:spcPct val="100000"/>
                </a:lnSpc>
                <a:spcBef>
                  <a:spcPct val="0"/>
                </a:spcBef>
                <a:spcAft>
                  <a:spcPct val="0"/>
                </a:spcAft>
                <a:buClrTx/>
                <a:buSzTx/>
                <a:buFontTx/>
                <a:buNone/>
                <a:defRPr/>
              </a:pPr>
              <a:endParaRPr kumimoji="0" sz="2400" b="0" i="0" u="none" strike="noStrike" kern="1200" cap="none" spc="0" normalizeH="0" baseline="0" noProof="0">
                <a:ln>
                  <a:noFill/>
                </a:ln>
                <a:solidFill>
                  <a:srgbClr val="242424"/>
                </a:solidFill>
                <a:effectLst/>
                <a:uLnTx/>
                <a:uFillTx/>
                <a:latin typeface="Arial"/>
                <a:ea typeface="+mn-ea"/>
                <a:cs typeface="+mn-cs"/>
              </a:endParaRPr>
            </a:p>
          </p:txBody>
        </p:sp>
        <p:sp>
          <p:nvSpPr>
            <p:cNvPr id="16" name="Google Shape;269;p40"/>
            <p:cNvSpPr/>
            <p:nvPr/>
          </p:nvSpPr>
          <p:spPr>
            <a:xfrm>
              <a:off x="-17825250" y="3710075"/>
              <a:ext cx="54375" cy="76425"/>
            </a:xfrm>
            <a:custGeom>
              <a:avLst/>
              <a:gdLst/>
              <a:ahLst/>
              <a:cxnLst/>
              <a:rect l="l" t="t" r="r" b="b"/>
              <a:pathLst>
                <a:path w="2175" h="3057" extrusionOk="0">
                  <a:moveTo>
                    <a:pt x="1103" y="1"/>
                  </a:moveTo>
                  <a:cubicBezTo>
                    <a:pt x="504" y="1"/>
                    <a:pt x="32" y="474"/>
                    <a:pt x="32" y="1041"/>
                  </a:cubicBezTo>
                  <a:cubicBezTo>
                    <a:pt x="32" y="1356"/>
                    <a:pt x="189" y="1639"/>
                    <a:pt x="410" y="1828"/>
                  </a:cubicBezTo>
                  <a:lnTo>
                    <a:pt x="0" y="2868"/>
                  </a:lnTo>
                  <a:cubicBezTo>
                    <a:pt x="252" y="2899"/>
                    <a:pt x="473" y="2931"/>
                    <a:pt x="662" y="3057"/>
                  </a:cubicBezTo>
                  <a:lnTo>
                    <a:pt x="1071" y="2112"/>
                  </a:lnTo>
                  <a:lnTo>
                    <a:pt x="1103" y="2112"/>
                  </a:lnTo>
                  <a:cubicBezTo>
                    <a:pt x="1702" y="2112"/>
                    <a:pt x="2174" y="1639"/>
                    <a:pt x="2174" y="1041"/>
                  </a:cubicBezTo>
                  <a:cubicBezTo>
                    <a:pt x="2174" y="474"/>
                    <a:pt x="1702" y="1"/>
                    <a:pt x="1103" y="1"/>
                  </a:cubicBezTo>
                  <a:close/>
                </a:path>
              </a:pathLst>
            </a:custGeom>
            <a:solidFill>
              <a:srgbClr val="5F7D95"/>
            </a:solidFill>
            <a:ln>
              <a:noFill/>
            </a:ln>
          </p:spPr>
          <p:txBody>
            <a:bodyPr spcFirstLastPara="1" wrap="square" lIns="121900" tIns="121900" rIns="121900" bIns="121900" anchor="ctr" anchorCtr="0">
              <a:noAutofit/>
            </a:bodyPr>
            <a:lstStyle/>
            <a:p>
              <a:pPr marL="0" marR="0" lvl="0" indent="0" algn="l" defTabSz="914400" rtl="0" eaLnBrk="1" fontAlgn="auto" latinLnBrk="0" hangingPunct="1">
                <a:lnSpc>
                  <a:spcPct val="100000"/>
                </a:lnSpc>
                <a:spcBef>
                  <a:spcPct val="0"/>
                </a:spcBef>
                <a:spcAft>
                  <a:spcPct val="0"/>
                </a:spcAft>
                <a:buClrTx/>
                <a:buSzTx/>
                <a:buFontTx/>
                <a:buNone/>
                <a:defRPr/>
              </a:pPr>
              <a:endParaRPr kumimoji="0" sz="2400" b="0" i="0" u="none" strike="noStrike" kern="1200" cap="none" spc="0" normalizeH="0" baseline="0" noProof="0">
                <a:ln>
                  <a:noFill/>
                </a:ln>
                <a:solidFill>
                  <a:srgbClr val="242424"/>
                </a:solidFill>
                <a:effectLst/>
                <a:uLnTx/>
                <a:uFillTx/>
                <a:latin typeface="Arial"/>
                <a:ea typeface="+mn-ea"/>
                <a:cs typeface="+mn-cs"/>
              </a:endParaRPr>
            </a:p>
          </p:txBody>
        </p:sp>
      </p:grpSp>
      <p:sp>
        <p:nvSpPr>
          <p:cNvPr id="17" name="Google Shape;270;p40"/>
          <p:cNvSpPr txBox="1"/>
          <p:nvPr/>
        </p:nvSpPr>
        <p:spPr>
          <a:xfrm>
            <a:off x="1479497" y="3770829"/>
            <a:ext cx="9795963" cy="1260958"/>
          </a:xfrm>
          <a:prstGeom prst="rect">
            <a:avLst/>
          </a:prstGeom>
          <a:noFill/>
          <a:ln>
            <a:noFill/>
          </a:ln>
        </p:spPr>
        <p:txBody>
          <a:bodyPr spcFirstLastPara="1" wrap="square" lIns="121900" tIns="121900" rIns="121900" bIns="121900" anchor="t" anchorCtr="0">
            <a:spAutoFit/>
          </a:bodyPr>
          <a:lstStyle/>
          <a:p>
            <a:pPr marL="0" marR="0" lvl="0" indent="0" algn="ctr" defTabSz="914400" rtl="0" eaLnBrk="1" fontAlgn="auto" latinLnBrk="0" hangingPunct="1">
              <a:lnSpc>
                <a:spcPct val="100000"/>
              </a:lnSpc>
              <a:spcBef>
                <a:spcPct val="0"/>
              </a:spcBef>
              <a:spcAft>
                <a:spcPct val="0"/>
              </a:spcAft>
              <a:buClrTx/>
              <a:buSzTx/>
              <a:buFontTx/>
              <a:buNone/>
              <a:defRPr b="0" i="0"/>
            </a:pPr>
            <a:r>
              <a:rPr kumimoji="0" lang="1036" sz="3333" b="0" i="1" u="none" strike="noStrike" kern="1200" cap="none" spc="0" normalizeH="0" baseline="0" noProof="0">
                <a:ln>
                  <a:noFill/>
                </a:ln>
                <a:solidFill>
                  <a:srgbClr val="FFEDD9"/>
                </a:solidFill>
                <a:effectLst/>
                <a:uLnTx/>
                <a:uFillTx/>
                <a:latin typeface="Space Mono"/>
                <a:ea typeface="Space Mono"/>
                <a:cs typeface="Space Mono"/>
                <a:sym typeface="Space Mono"/>
              </a:rPr>
              <a:t>Une approche des évaluations d’impact des programmes de lutte contre la schistosomiase</a:t>
            </a:r>
            <a:endParaRPr kumimoji="0" sz="3333" b="0" i="1" u="none" strike="noStrike" kern="1200" cap="none" spc="0" normalizeH="0" baseline="0" noProof="0">
              <a:ln>
                <a:noFill/>
              </a:ln>
              <a:solidFill>
                <a:srgbClr val="FFEDD9"/>
              </a:solidFill>
              <a:effectLst/>
              <a:uLnTx/>
              <a:uFillTx/>
              <a:latin typeface="Space Mono"/>
              <a:ea typeface="Space Mono"/>
              <a:cs typeface="Space Mono"/>
              <a:sym typeface="Space Mono"/>
            </a:endParaRPr>
          </a:p>
        </p:txBody>
      </p:sp>
      <p:sp>
        <p:nvSpPr>
          <p:cNvPr id="18" name="TextBox 17"/>
          <p:cNvSpPr txBox="1"/>
          <p:nvPr/>
        </p:nvSpPr>
        <p:spPr>
          <a:xfrm>
            <a:off x="2323752" y="5979381"/>
            <a:ext cx="8100746" cy="646331"/>
          </a:xfrm>
          <a:prstGeom prst="rect">
            <a:avLst/>
          </a:prstGeom>
          <a:noFill/>
        </p:spPr>
        <p:txBody>
          <a:bodyPr wrap="square" rtlCol="0">
            <a:spAutoFit/>
          </a:bodyPr>
          <a:lstStyle/>
          <a:p>
            <a:pPr marL="0" marR="0" lvl="0" indent="0" algn="ctr" defTabSz="914400" rtl="0" eaLnBrk="1" fontAlgn="auto" latinLnBrk="0" hangingPunct="1">
              <a:lnSpc>
                <a:spcPct val="100000"/>
              </a:lnSpc>
              <a:spcBef>
                <a:spcPct val="0"/>
              </a:spcBef>
              <a:spcAft>
                <a:spcPct val="0"/>
              </a:spcAft>
              <a:buClrTx/>
              <a:buSzTx/>
              <a:buFontTx/>
              <a:buNone/>
              <a:defRPr b="0" i="0"/>
            </a:pPr>
            <a:r>
              <a:rPr kumimoji="0" lang="1036" sz="3600" b="0" i="0" u="none" strike="noStrike" kern="1200" cap="none" spc="0" normalizeH="0" baseline="0" noProof="0" dirty="0">
                <a:ln>
                  <a:noFill/>
                </a:ln>
                <a:solidFill>
                  <a:srgbClr val="FFEDD9"/>
                </a:solidFill>
                <a:effectLst/>
                <a:uLnTx/>
                <a:uFillTx/>
                <a:latin typeface="Arial"/>
                <a:ea typeface="+mn-ea"/>
                <a:cs typeface="+mn-cs"/>
              </a:rPr>
              <a:t>Comment générer un identifiant unique</a:t>
            </a:r>
            <a:endParaRPr kumimoji="0" lang="en-US" sz="3600" b="0" i="0" u="none" strike="noStrike" kern="1200" cap="none" spc="0" normalizeH="0" baseline="0" noProof="0" dirty="0">
              <a:ln>
                <a:noFill/>
              </a:ln>
              <a:solidFill>
                <a:srgbClr val="FFEDD9"/>
              </a:solidFill>
              <a:effectLst/>
              <a:uLnTx/>
              <a:uFillTx/>
              <a:latin typeface="Arial"/>
              <a:ea typeface="+mn-ea"/>
              <a:cs typeface="+mn-cs"/>
            </a:endParaRPr>
          </a:p>
        </p:txBody>
      </p:sp>
    </p:spTree>
    <p:extLst>
      <p:ext uri="{BB962C8B-B14F-4D97-AF65-F5344CB8AC3E}">
        <p14:creationId xmlns:p14="http://schemas.microsoft.com/office/powerpoint/2010/main" val="1469516883"/>
      </p:ext>
    </p:extLst>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0BF3A0-7320-723A-7E2B-515FBA64DDFD}"/>
              </a:ext>
            </a:extLst>
          </p:cNvPr>
          <p:cNvSpPr>
            <a:spLocks noGrp="1"/>
          </p:cNvSpPr>
          <p:nvPr>
            <p:ph type="title"/>
          </p:nvPr>
        </p:nvSpPr>
        <p:spPr>
          <a:xfrm>
            <a:off x="2785147" y="767200"/>
            <a:ext cx="7701092" cy="1122400"/>
          </a:xfrm>
        </p:spPr>
        <p:txBody>
          <a:bodyPr>
            <a:normAutofit fontScale="90000"/>
          </a:bodyPr>
          <a:lstStyle/>
          <a:p>
            <a:pPr>
              <a:defRPr b="0" i="0"/>
            </a:pPr>
            <a:r>
              <a:rPr lang="1036" sz="4800" dirty="0"/>
              <a:t>Génération d’un identifiant unique</a:t>
            </a:r>
          </a:p>
        </p:txBody>
      </p:sp>
      <p:sp>
        <p:nvSpPr>
          <p:cNvPr id="3" name="Content Placeholder 2">
            <a:extLst>
              <a:ext uri="{FF2B5EF4-FFF2-40B4-BE49-F238E27FC236}">
                <a16:creationId xmlns:a16="http://schemas.microsoft.com/office/drawing/2014/main" id="{628A7C5C-AF76-A44F-1676-9225B68CA03C}"/>
              </a:ext>
            </a:extLst>
          </p:cNvPr>
          <p:cNvSpPr>
            <a:spLocks noGrp="1"/>
          </p:cNvSpPr>
          <p:nvPr>
            <p:ph idx="4294967295"/>
          </p:nvPr>
        </p:nvSpPr>
        <p:spPr>
          <a:xfrm>
            <a:off x="0" y="1839913"/>
            <a:ext cx="11750675" cy="4751387"/>
          </a:xfrm>
        </p:spPr>
        <p:txBody>
          <a:bodyPr>
            <a:noAutofit/>
          </a:bodyPr>
          <a:lstStyle/>
          <a:p>
            <a:pPr algn="just" rtl="0" fontAlgn="base">
              <a:lnSpc>
                <a:spcPct val="100000"/>
              </a:lnSpc>
              <a:buClr>
                <a:schemeClr val="bg2"/>
              </a:buClr>
              <a:buFont typeface="Arial" panose="020B0604020202020204" pitchFamily="34" charset="0"/>
              <a:buChar char="•"/>
              <a:defRPr b="0" i="0"/>
            </a:pPr>
            <a:r>
              <a:rPr lang="1036" sz="2300" b="0" i="0">
                <a:solidFill>
                  <a:schemeClr val="bg2"/>
                </a:solidFill>
                <a:effectLst/>
                <a:latin typeface="Calibri" panose="020F0502020204030204" pitchFamily="34" charset="0"/>
                <a:ea typeface="Calibri" panose="020F0502020204030204" pitchFamily="34" charset="0"/>
                <a:cs typeface="Calibri" panose="020F0502020204030204" pitchFamily="34" charset="0"/>
              </a:rPr>
              <a:t>Les identifiants uniques permettent de garantir l’anonymat des participants.</a:t>
            </a:r>
          </a:p>
          <a:p>
            <a:pPr algn="just" rtl="0" fontAlgn="base">
              <a:lnSpc>
                <a:spcPct val="100000"/>
              </a:lnSpc>
              <a:buClr>
                <a:schemeClr val="bg2"/>
              </a:buClr>
              <a:buFont typeface="Arial" panose="020B0604020202020204" pitchFamily="34" charset="0"/>
              <a:buChar char="•"/>
              <a:defRPr b="0" i="0"/>
            </a:pPr>
            <a:r>
              <a:rPr lang="1036" sz="2300">
                <a:solidFill>
                  <a:schemeClr val="bg2"/>
                </a:solidFill>
                <a:latin typeface="Calibri" panose="020F0502020204030204" pitchFamily="34" charset="0"/>
                <a:ea typeface="Calibri" panose="020F0502020204030204" pitchFamily="34" charset="0"/>
                <a:cs typeface="Calibri" panose="020F0502020204030204" pitchFamily="34" charset="0"/>
              </a:rPr>
              <a:t>Disposer d’un identifiant unique pour chaque niveau (p. ex., district, quartier, école) facilite l’analyse des données.</a:t>
            </a:r>
            <a:endParaRPr lang="en-US" sz="2300">
              <a:solidFill>
                <a:schemeClr val="bg2"/>
              </a:solidFill>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buClr>
                <a:schemeClr val="bg2"/>
              </a:buClr>
              <a:buFont typeface="Arial" panose="020B0604020202020204" pitchFamily="34" charset="0"/>
              <a:buChar char="•"/>
              <a:defRPr b="0" i="0"/>
            </a:pPr>
            <a:r>
              <a:rPr lang="1036" sz="2300">
                <a:solidFill>
                  <a:schemeClr val="bg2"/>
                </a:solidFill>
                <a:latin typeface="Calibri" panose="020F0502020204030204" pitchFamily="34" charset="0"/>
                <a:ea typeface="Calibri" panose="020F0502020204030204" pitchFamily="34" charset="0"/>
                <a:cs typeface="Calibri" panose="020F0502020204030204" pitchFamily="34" charset="0"/>
              </a:rPr>
              <a:t>Plus l’identifiant unique est simple, plus il est facile à utiliser. </a:t>
            </a:r>
          </a:p>
          <a:p>
            <a:pPr algn="just" rtl="0" fontAlgn="base">
              <a:lnSpc>
                <a:spcPct val="100000"/>
              </a:lnSpc>
              <a:buClr>
                <a:schemeClr val="bg2"/>
              </a:buClr>
              <a:buFont typeface="Arial" panose="020B0604020202020204" pitchFamily="34" charset="0"/>
              <a:buChar char="•"/>
              <a:defRPr b="0" i="0"/>
            </a:pPr>
            <a:r>
              <a:rPr lang="1036" sz="2300">
                <a:solidFill>
                  <a:schemeClr val="bg2"/>
                </a:solidFill>
                <a:latin typeface="Calibri" panose="020F0502020204030204" pitchFamily="34" charset="0"/>
                <a:ea typeface="Calibri" panose="020F0502020204030204" pitchFamily="34" charset="0"/>
                <a:cs typeface="Calibri" panose="020F0502020204030204" pitchFamily="34" charset="0"/>
              </a:rPr>
              <a:t>Les identifiants uniques longs ou les identifiants uniques qui ne suivent pas un modèle défini risquent d’être erronés, en particulier s’ils sont saisis manuellement.</a:t>
            </a:r>
            <a:endParaRPr lang="en-US" sz="2300">
              <a:solidFill>
                <a:schemeClr val="bg2"/>
              </a:solidFill>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buClr>
                <a:schemeClr val="bg2"/>
              </a:buClr>
              <a:buFont typeface="Arial" panose="020B0604020202020204" pitchFamily="34" charset="0"/>
              <a:buChar char="•"/>
              <a:defRPr b="0" i="0"/>
            </a:pPr>
            <a:r>
              <a:rPr lang="1036" sz="2300">
                <a:solidFill>
                  <a:schemeClr val="bg2"/>
                </a:solidFill>
                <a:latin typeface="Calibri" panose="020F0502020204030204" pitchFamily="34" charset="0"/>
                <a:ea typeface="Calibri" panose="020F0502020204030204" pitchFamily="34" charset="0"/>
                <a:cs typeface="Calibri" panose="020F0502020204030204" pitchFamily="34" charset="0"/>
              </a:rPr>
              <a:t>Un identifiant unique approprié doit pourvoir s’intégrer à tous les niveaux de l’agrégation des données.</a:t>
            </a:r>
          </a:p>
          <a:p>
            <a:pPr algn="just" fontAlgn="base">
              <a:lnSpc>
                <a:spcPct val="100000"/>
              </a:lnSpc>
              <a:buClr>
                <a:schemeClr val="bg2"/>
              </a:buClr>
              <a:buFont typeface="Arial" panose="020B0604020202020204" pitchFamily="34" charset="0"/>
              <a:buChar char="•"/>
              <a:defRPr b="0" i="0"/>
            </a:pPr>
            <a:r>
              <a:rPr lang="1036" sz="2300">
                <a:solidFill>
                  <a:schemeClr val="bg2"/>
                </a:solidFill>
                <a:latin typeface="Calibri" panose="020F0502020204030204" pitchFamily="34" charset="0"/>
                <a:ea typeface="Calibri" panose="020F0502020204030204" pitchFamily="34" charset="0"/>
                <a:cs typeface="Calibri" panose="020F0502020204030204" pitchFamily="34" charset="0"/>
              </a:rPr>
              <a:t>Pour chaque niveau (p. ex., district, sous-district, quartier, école) de l’identifiant, le nombre de chiffres doit correspondre au nombre maximal du niveau en question. Par exemple, s’il y a 21 quartiers dans un district, le code du quartier doit toujours se composer de deux chiffres. Les chiffres du premier quartier doivent être « 01 ».</a:t>
            </a:r>
          </a:p>
          <a:p>
            <a:pPr algn="just" rtl="0" fontAlgn="base">
              <a:lnSpc>
                <a:spcPct val="100000"/>
              </a:lnSpc>
              <a:buClr>
                <a:schemeClr val="bg2"/>
              </a:buClr>
              <a:buFont typeface="Arial" panose="020B0604020202020204" pitchFamily="34" charset="0"/>
              <a:buChar char="•"/>
              <a:defRPr b="0" i="0"/>
            </a:pPr>
            <a:r>
              <a:rPr lang="1036" sz="2300">
                <a:solidFill>
                  <a:schemeClr val="bg2"/>
                </a:solidFill>
                <a:latin typeface="Calibri" panose="020F0502020204030204" pitchFamily="34" charset="0"/>
                <a:ea typeface="Calibri" panose="020F0502020204030204" pitchFamily="34" charset="0"/>
                <a:cs typeface="Calibri" panose="020F0502020204030204" pitchFamily="34" charset="0"/>
              </a:rPr>
              <a:t> </a:t>
            </a:r>
            <a:endParaRPr lang="en-US" sz="2300">
              <a:solidFill>
                <a:schemeClr val="bg2"/>
              </a:solidFill>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buClr>
                <a:schemeClr val="bg2"/>
              </a:buClr>
              <a:buFont typeface="Arial" panose="020B0604020202020204" pitchFamily="34" charset="0"/>
              <a:buChar char="•"/>
            </a:pPr>
            <a:endParaRPr lang="en-US" sz="2300">
              <a:solidFill>
                <a:schemeClr val="bg2"/>
              </a:solidFill>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buClr>
                <a:schemeClr val="bg2"/>
              </a:buClr>
              <a:buFont typeface="Arial" panose="020B0604020202020204" pitchFamily="34" charset="0"/>
              <a:buChar char="•"/>
            </a:pPr>
            <a:endParaRPr lang="en-US" sz="2300" b="0" i="0">
              <a:solidFill>
                <a:schemeClr val="bg2"/>
              </a:solidFill>
              <a:effectLst/>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buClr>
                <a:schemeClr val="bg2"/>
              </a:buClr>
              <a:buFont typeface="Arial" panose="020B0604020202020204" pitchFamily="34" charset="0"/>
              <a:buChar char="•"/>
            </a:pPr>
            <a:endParaRPr lang="en-US" sz="2300" b="0" i="0">
              <a:solidFill>
                <a:schemeClr val="bg2"/>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6" name="TextBox 5">
            <a:extLst>
              <a:ext uri="{FF2B5EF4-FFF2-40B4-BE49-F238E27FC236}">
                <a16:creationId xmlns:a16="http://schemas.microsoft.com/office/drawing/2014/main" id="{63ED3538-939B-A784-9A3A-9325D6672E18}"/>
              </a:ext>
            </a:extLst>
          </p:cNvPr>
          <p:cNvSpPr txBox="1"/>
          <p:nvPr/>
        </p:nvSpPr>
        <p:spPr>
          <a:xfrm>
            <a:off x="0" y="6390541"/>
            <a:ext cx="426453" cy="366126"/>
          </a:xfrm>
          <a:prstGeom prst="rect">
            <a:avLst/>
          </a:prstGeom>
          <a:noFill/>
        </p:spPr>
        <p:txBody>
          <a:bodyPr wrap="square">
            <a:spAutoFit/>
          </a:bodyPr>
          <a:lstStyle/>
          <a:p>
            <a:pPr>
              <a:defRPr b="0" i="0"/>
            </a:pPr>
            <a:fld id="{4AD40249-BBF2-49BD-AEFE-23E0AC010714}" type="slidenum">
              <a:rPr lang="en-US" smtClean="0"/>
              <a:t>2</a:t>
            </a:fld>
            <a:endParaRPr lang="en-US"/>
          </a:p>
        </p:txBody>
      </p:sp>
    </p:spTree>
    <p:extLst>
      <p:ext uri="{BB962C8B-B14F-4D97-AF65-F5344CB8AC3E}">
        <p14:creationId xmlns:p14="http://schemas.microsoft.com/office/powerpoint/2010/main" val="1363885542"/>
      </p:ext>
    </p:extLst>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0BF3A0-7320-723A-7E2B-515FBA64DDFD}"/>
              </a:ext>
            </a:extLst>
          </p:cNvPr>
          <p:cNvSpPr>
            <a:spLocks noGrp="1"/>
          </p:cNvSpPr>
          <p:nvPr>
            <p:ph type="title"/>
          </p:nvPr>
        </p:nvSpPr>
        <p:spPr>
          <a:xfrm>
            <a:off x="2474752" y="163475"/>
            <a:ext cx="8095376" cy="1122400"/>
          </a:xfrm>
        </p:spPr>
        <p:txBody>
          <a:bodyPr>
            <a:normAutofit fontScale="90000"/>
          </a:bodyPr>
          <a:lstStyle/>
          <a:p>
            <a:pPr>
              <a:defRPr b="0" i="0"/>
            </a:pPr>
            <a:r>
              <a:rPr lang="1036" sz="4800" dirty="0"/>
              <a:t>Génération d’un identifiant unique</a:t>
            </a:r>
          </a:p>
        </p:txBody>
      </p:sp>
      <p:sp>
        <p:nvSpPr>
          <p:cNvPr id="3" name="Content Placeholder 2">
            <a:extLst>
              <a:ext uri="{FF2B5EF4-FFF2-40B4-BE49-F238E27FC236}">
                <a16:creationId xmlns:a16="http://schemas.microsoft.com/office/drawing/2014/main" id="{628A7C5C-AF76-A44F-1676-9225B68CA03C}"/>
              </a:ext>
            </a:extLst>
          </p:cNvPr>
          <p:cNvSpPr>
            <a:spLocks noGrp="1"/>
          </p:cNvSpPr>
          <p:nvPr>
            <p:ph idx="4294967295"/>
          </p:nvPr>
        </p:nvSpPr>
        <p:spPr>
          <a:xfrm>
            <a:off x="84083" y="980537"/>
            <a:ext cx="11750675" cy="5195888"/>
          </a:xfrm>
        </p:spPr>
        <p:txBody>
          <a:bodyPr>
            <a:noAutofit/>
          </a:bodyPr>
          <a:lstStyle/>
          <a:p>
            <a:pPr marL="0" indent="0" algn="just" rtl="0" fontAlgn="base">
              <a:lnSpc>
                <a:spcPct val="100000"/>
              </a:lnSpc>
              <a:buClr>
                <a:schemeClr val="bg2"/>
              </a:buClr>
              <a:buNone/>
              <a:defRPr b="0" i="0"/>
            </a:pPr>
            <a:r>
              <a:rPr lang="1036" b="0" i="0" dirty="0">
                <a:solidFill>
                  <a:schemeClr val="bg2"/>
                </a:solidFill>
                <a:effectLst/>
                <a:latin typeface="Calibri" panose="020F0502020204030204" pitchFamily="34" charset="0"/>
                <a:ea typeface="Calibri" panose="020F0502020204030204" pitchFamily="34" charset="0"/>
                <a:cs typeface="Calibri" panose="020F0502020204030204" pitchFamily="34" charset="0"/>
              </a:rPr>
              <a:t>Créer un identifiant unique</a:t>
            </a:r>
            <a:endParaRPr lang="en-US" b="0" i="0" dirty="0">
              <a:solidFill>
                <a:schemeClr val="bg2"/>
              </a:solidFill>
              <a:effectLst/>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spcAft>
                <a:spcPts val="1200"/>
              </a:spcAft>
              <a:buClr>
                <a:schemeClr val="bg2"/>
              </a:buClr>
              <a:buFont typeface="Arial" panose="020B0604020202020204" pitchFamily="34" charset="0"/>
              <a:buChar char="•"/>
              <a:defRPr b="0" i="0"/>
            </a:pP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1ère étape : </a:t>
            </a:r>
            <a:r>
              <a:rPr lang="1036" b="1" dirty="0">
                <a:solidFill>
                  <a:schemeClr val="bg2"/>
                </a:solidFill>
                <a:latin typeface="Calibri" panose="020F0502020204030204" pitchFamily="34" charset="0"/>
                <a:ea typeface="Calibri" panose="020F0502020204030204" pitchFamily="34" charset="0"/>
                <a:cs typeface="Calibri" panose="020F0502020204030204" pitchFamily="34" charset="0"/>
              </a:rPr>
              <a:t>Identifiant régional </a:t>
            </a: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pour le comté ou la province dans votre évaluation : le nombre de chiffres doit correspondre au nombre maximal de comtés ou de provinces (Admin1). S’il y a 9 comtés ou moins, un seul chiffre est requis. </a:t>
            </a:r>
            <a:endParaRPr lang="en-US" b="0" i="0" dirty="0">
              <a:solidFill>
                <a:schemeClr val="bg2"/>
              </a:solidFill>
              <a:effectLst/>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spcAft>
                <a:spcPts val="1200"/>
              </a:spcAft>
              <a:buClr>
                <a:schemeClr val="bg2"/>
              </a:buClr>
              <a:buFont typeface="Arial" panose="020B0604020202020204" pitchFamily="34" charset="0"/>
              <a:buChar char="•"/>
              <a:defRPr b="0" i="0"/>
            </a:pP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2ème étape : </a:t>
            </a:r>
            <a:r>
              <a:rPr lang="1036" b="1" dirty="0">
                <a:solidFill>
                  <a:schemeClr val="bg2"/>
                </a:solidFill>
                <a:latin typeface="Calibri" panose="020F0502020204030204" pitchFamily="34" charset="0"/>
                <a:ea typeface="Calibri" panose="020F0502020204030204" pitchFamily="34" charset="0"/>
                <a:cs typeface="Calibri" panose="020F0502020204030204" pitchFamily="34" charset="0"/>
              </a:rPr>
              <a:t>Identifiants de districts  : </a:t>
            </a: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déterminez le nombre de chiffres nécessaires (prenez en compte la région qui comporte le plus de districts pour définir le nombre total de chiffres).  L’identifiant du district doit se composer de l’identifiant régional et du code du district. </a:t>
            </a:r>
            <a:endParaRPr lang="en-US" dirty="0">
              <a:solidFill>
                <a:schemeClr val="bg2"/>
              </a:solidFill>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spcAft>
                <a:spcPts val="1200"/>
              </a:spcAft>
              <a:buClr>
                <a:schemeClr val="bg2"/>
              </a:buClr>
              <a:buFont typeface="Arial" panose="020B0604020202020204" pitchFamily="34" charset="0"/>
              <a:buChar char="•"/>
              <a:defRPr b="0" i="0"/>
            </a:pP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3ème étape : </a:t>
            </a:r>
            <a:r>
              <a:rPr lang="1036" b="1" dirty="0">
                <a:solidFill>
                  <a:schemeClr val="bg2"/>
                </a:solidFill>
                <a:latin typeface="Calibri" panose="020F0502020204030204" pitchFamily="34" charset="0"/>
                <a:ea typeface="Calibri" panose="020F0502020204030204" pitchFamily="34" charset="0"/>
                <a:cs typeface="Calibri" panose="020F0502020204030204" pitchFamily="34" charset="0"/>
              </a:rPr>
              <a:t>Sous-districts :</a:t>
            </a: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recherchez le district qui comporte le plus de sous-districts et utilisez ce nombre pour déterminer le nombre de chiffres nécessaires dans le code du district. Le code du sous-district doit se composer de l’identifiant du district et du code du sous-district.</a:t>
            </a:r>
            <a:endParaRPr lang="en-US" b="0" i="0" dirty="0">
              <a:solidFill>
                <a:schemeClr val="bg2"/>
              </a:solidFill>
              <a:effectLst/>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spcAft>
                <a:spcPts val="1200"/>
              </a:spcAft>
              <a:buClr>
                <a:schemeClr val="bg2"/>
              </a:buClr>
              <a:buFont typeface="Arial" panose="020B0604020202020204" pitchFamily="34" charset="0"/>
              <a:buChar char="•"/>
              <a:defRPr b="0" i="0"/>
            </a:pP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4ème étape : </a:t>
            </a:r>
            <a:r>
              <a:rPr lang="1036" b="1" dirty="0">
                <a:solidFill>
                  <a:schemeClr val="bg2"/>
                </a:solidFill>
                <a:latin typeface="Calibri" panose="020F0502020204030204" pitchFamily="34" charset="0"/>
                <a:ea typeface="Calibri" panose="020F0502020204030204" pitchFamily="34" charset="0"/>
                <a:cs typeface="Calibri" panose="020F0502020204030204" pitchFamily="34" charset="0"/>
              </a:rPr>
              <a:t>Identifiant de l’ unité d’échantillonnage primaire</a:t>
            </a: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 (écoles/villages) : recherchez le sous-district avec le plus d’unités d’échantillonnage primaires et utilisez ce nombre pour déterminer le nombre de chiffres dans le code du district.  L’identifiant de l’unité d’échantillonnage primaire doit se composer de l’identifiant du sous-district, moins le code de l’unité d’échantillonnage primaire. </a:t>
            </a:r>
            <a:endParaRPr lang="en-US" dirty="0">
              <a:solidFill>
                <a:schemeClr val="bg2"/>
              </a:solidFill>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spcAft>
                <a:spcPts val="1200"/>
              </a:spcAft>
              <a:buClr>
                <a:schemeClr val="bg2"/>
              </a:buClr>
              <a:buFont typeface="Arial" panose="020B0604020202020204" pitchFamily="34" charset="0"/>
              <a:buChar char="•"/>
              <a:defRPr b="0" i="0"/>
            </a:pP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5ème étape : </a:t>
            </a:r>
            <a:r>
              <a:rPr lang="1036" b="1" dirty="0">
                <a:solidFill>
                  <a:schemeClr val="bg2"/>
                </a:solidFill>
                <a:latin typeface="Calibri" panose="020F0502020204030204" pitchFamily="34" charset="0"/>
                <a:ea typeface="Calibri" panose="020F0502020204030204" pitchFamily="34" charset="0"/>
                <a:cs typeface="Calibri" panose="020F0502020204030204" pitchFamily="34" charset="0"/>
              </a:rPr>
              <a:t>Identifiant du participant </a:t>
            </a:r>
            <a:r>
              <a:rPr lang="1036" dirty="0">
                <a:solidFill>
                  <a:schemeClr val="bg2"/>
                </a:solidFill>
                <a:latin typeface="Calibri" panose="020F0502020204030204" pitchFamily="34" charset="0"/>
                <a:ea typeface="Calibri" panose="020F0502020204030204" pitchFamily="34" charset="0"/>
                <a:cs typeface="Calibri" panose="020F0502020204030204" pitchFamily="34" charset="0"/>
              </a:rPr>
              <a:t> : qu’il s’agisse d’une évaluation pratique ou de précision, le nombre de participants par unité d’échantillonnage primaire est supérieur à 10 ; deux chiffres seront alors requis pour representer chacun des participants.</a:t>
            </a:r>
            <a:endParaRPr lang="en-US" dirty="0">
              <a:solidFill>
                <a:schemeClr val="bg2"/>
              </a:solidFill>
              <a:latin typeface="Calibri" panose="020F0502020204030204" pitchFamily="34" charset="0"/>
              <a:ea typeface="Calibri" panose="020F0502020204030204" pitchFamily="34" charset="0"/>
              <a:cs typeface="Calibri" panose="020F0502020204030204" pitchFamily="34" charset="0"/>
            </a:endParaRPr>
          </a:p>
        </p:txBody>
      </p:sp>
      <p:sp>
        <p:nvSpPr>
          <p:cNvPr id="6" name="TextBox 5">
            <a:extLst>
              <a:ext uri="{FF2B5EF4-FFF2-40B4-BE49-F238E27FC236}">
                <a16:creationId xmlns:a16="http://schemas.microsoft.com/office/drawing/2014/main" id="{63ED3538-939B-A784-9A3A-9325D6672E18}"/>
              </a:ext>
            </a:extLst>
          </p:cNvPr>
          <p:cNvSpPr txBox="1"/>
          <p:nvPr/>
        </p:nvSpPr>
        <p:spPr>
          <a:xfrm>
            <a:off x="0" y="6390541"/>
            <a:ext cx="426453" cy="366126"/>
          </a:xfrm>
          <a:prstGeom prst="rect">
            <a:avLst/>
          </a:prstGeom>
          <a:noFill/>
        </p:spPr>
        <p:txBody>
          <a:bodyPr wrap="square">
            <a:spAutoFit/>
          </a:bodyPr>
          <a:lstStyle/>
          <a:p>
            <a:pPr>
              <a:defRPr b="0" i="0"/>
            </a:pPr>
            <a:fld id="{608B30D5-B05B-40B2-93AE-A00BA8F60400}" type="slidenum">
              <a:rPr lang="en-US" smtClean="0"/>
              <a:t>3</a:t>
            </a:fld>
            <a:endParaRPr lang="en-US"/>
          </a:p>
        </p:txBody>
      </p:sp>
    </p:spTree>
    <p:extLst>
      <p:ext uri="{BB962C8B-B14F-4D97-AF65-F5344CB8AC3E}">
        <p14:creationId xmlns:p14="http://schemas.microsoft.com/office/powerpoint/2010/main" val="3143601805"/>
      </p:ext>
    </p:extLst>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0BF3A0-7320-723A-7E2B-515FBA64DDFD}"/>
              </a:ext>
            </a:extLst>
          </p:cNvPr>
          <p:cNvSpPr>
            <a:spLocks noGrp="1"/>
          </p:cNvSpPr>
          <p:nvPr>
            <p:ph type="title"/>
          </p:nvPr>
        </p:nvSpPr>
        <p:spPr>
          <a:xfrm>
            <a:off x="413327" y="69273"/>
            <a:ext cx="7661050" cy="1325563"/>
          </a:xfrm>
        </p:spPr>
        <p:txBody>
          <a:bodyPr>
            <a:normAutofit fontScale="90000"/>
          </a:bodyPr>
          <a:lstStyle/>
          <a:p>
            <a:pPr>
              <a:defRPr b="0" i="0"/>
            </a:pPr>
            <a:r>
              <a:rPr lang="1036" sz="4800" dirty="0"/>
              <a:t>Génération d’un identifiant unique</a:t>
            </a:r>
          </a:p>
        </p:txBody>
      </p:sp>
      <p:sp>
        <p:nvSpPr>
          <p:cNvPr id="3" name="Content Placeholder 2">
            <a:extLst>
              <a:ext uri="{FF2B5EF4-FFF2-40B4-BE49-F238E27FC236}">
                <a16:creationId xmlns:a16="http://schemas.microsoft.com/office/drawing/2014/main" id="{628A7C5C-AF76-A44F-1676-9225B68CA03C}"/>
              </a:ext>
            </a:extLst>
          </p:cNvPr>
          <p:cNvSpPr>
            <a:spLocks noGrp="1"/>
          </p:cNvSpPr>
          <p:nvPr>
            <p:ph idx="1"/>
          </p:nvPr>
        </p:nvSpPr>
        <p:spPr>
          <a:xfrm>
            <a:off x="220518" y="1394836"/>
            <a:ext cx="11750964" cy="5196087"/>
          </a:xfrm>
        </p:spPr>
        <p:txBody>
          <a:bodyPr>
            <a:normAutofit/>
          </a:bodyPr>
          <a:lstStyle/>
          <a:p>
            <a:pPr algn="just" rtl="0" fontAlgn="base">
              <a:lnSpc>
                <a:spcPct val="100000"/>
              </a:lnSpc>
              <a:buFont typeface="Arial" panose="020B0604020202020204" pitchFamily="34" charset="0"/>
              <a:buChar char="•"/>
            </a:pPr>
            <a:endParaRPr lang="en-US" sz="28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buFont typeface="Arial" panose="020B0604020202020204" pitchFamily="34" charset="0"/>
              <a:buChar char="•"/>
            </a:pPr>
            <a:endParaRPr lang="en-US" sz="28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6" name="TextBox 5">
            <a:extLst>
              <a:ext uri="{FF2B5EF4-FFF2-40B4-BE49-F238E27FC236}">
                <a16:creationId xmlns:a16="http://schemas.microsoft.com/office/drawing/2014/main" id="{63ED3538-939B-A784-9A3A-9325D6672E18}"/>
              </a:ext>
            </a:extLst>
          </p:cNvPr>
          <p:cNvSpPr txBox="1"/>
          <p:nvPr/>
        </p:nvSpPr>
        <p:spPr>
          <a:xfrm>
            <a:off x="0" y="6390541"/>
            <a:ext cx="426453" cy="366126"/>
          </a:xfrm>
          <a:prstGeom prst="rect">
            <a:avLst/>
          </a:prstGeom>
          <a:noFill/>
        </p:spPr>
        <p:txBody>
          <a:bodyPr wrap="square">
            <a:spAutoFit/>
          </a:bodyPr>
          <a:lstStyle/>
          <a:p>
            <a:pPr>
              <a:defRPr b="0" i="0"/>
            </a:pPr>
            <a:fld id="{87915F89-78D3-4DB8-A04E-4142376BDB91}" type="slidenum">
              <a:rPr lang="en-US" smtClean="0"/>
              <a:t>4</a:t>
            </a:fld>
            <a:endParaRPr lang="en-US"/>
          </a:p>
        </p:txBody>
      </p:sp>
      <p:sp>
        <p:nvSpPr>
          <p:cNvPr id="4" name="Text Box 14">
            <a:extLst>
              <a:ext uri="{FF2B5EF4-FFF2-40B4-BE49-F238E27FC236}">
                <a16:creationId xmlns:a16="http://schemas.microsoft.com/office/drawing/2014/main" id="{0C06D110-9ED6-174D-04EC-667960631625}"/>
              </a:ext>
            </a:extLst>
          </p:cNvPr>
          <p:cNvSpPr txBox="1"/>
          <p:nvPr/>
        </p:nvSpPr>
        <p:spPr>
          <a:xfrm>
            <a:off x="3854910" y="1812416"/>
            <a:ext cx="4219467" cy="381000"/>
          </a:xfrm>
          <a:prstGeom prst="rect">
            <a:avLst/>
          </a:prstGeom>
          <a:solidFill>
            <a:schemeClr val="lt1"/>
          </a:solidFill>
          <a:ln w="6350">
            <a:solidFill>
              <a:prstClr val="black"/>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15000"/>
              </a:lnSpc>
              <a:spcAft>
                <a:spcPts val="1000"/>
              </a:spcAft>
              <a:defRPr b="0" i="0"/>
            </a:pPr>
            <a:r>
              <a:rPr lang="1036" sz="1700" b="1">
                <a:latin typeface="Arial Black" panose="020B0A04020102020204" pitchFamily="34" charset="0"/>
                <a:ea typeface="Calibri" panose="020F0502020204030204" pitchFamily="34" charset="0"/>
                <a:cs typeface="Times New Roman" panose="02020603050405020304" pitchFamily="18" charset="0"/>
              </a:rPr>
              <a:t>DÉTAILS de l’identifiant unique </a:t>
            </a:r>
            <a:endParaRPr lang="en-KE" sz="1100">
              <a:effectLst/>
              <a:ea typeface="Calibri" panose="020F0502020204030204" pitchFamily="34" charset="0"/>
              <a:cs typeface="Times New Roman" panose="02020603050405020304" pitchFamily="18" charset="0"/>
            </a:endParaRPr>
          </a:p>
        </p:txBody>
      </p:sp>
      <p:sp>
        <p:nvSpPr>
          <p:cNvPr id="5" name="Text Box 14">
            <a:extLst>
              <a:ext uri="{FF2B5EF4-FFF2-40B4-BE49-F238E27FC236}">
                <a16:creationId xmlns:a16="http://schemas.microsoft.com/office/drawing/2014/main" id="{10A69C03-1EB9-E638-F420-543E88C63098}"/>
              </a:ext>
            </a:extLst>
          </p:cNvPr>
          <p:cNvSpPr txBox="1"/>
          <p:nvPr/>
        </p:nvSpPr>
        <p:spPr>
          <a:xfrm>
            <a:off x="3929819" y="2445263"/>
            <a:ext cx="4219467" cy="381000"/>
          </a:xfrm>
          <a:prstGeom prst="rect">
            <a:avLst/>
          </a:prstGeom>
          <a:solidFill>
            <a:schemeClr val="lt1"/>
          </a:solidFill>
          <a:ln w="6350">
            <a:solidFill>
              <a:prstClr val="black"/>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15000"/>
              </a:lnSpc>
              <a:spcAft>
                <a:spcPts val="1000"/>
              </a:spcAft>
              <a:defRPr b="0" i="0"/>
            </a:pPr>
            <a:r>
              <a:rPr lang="1036" sz="2000" b="1">
                <a:solidFill>
                  <a:schemeClr val="accent2"/>
                </a:solidFill>
                <a:latin typeface="Arial" panose="020B0604020202020204" pitchFamily="34" charset="0"/>
                <a:ea typeface="Calibri" panose="020F0502020204030204" pitchFamily="34" charset="0"/>
                <a:cs typeface="Arial" panose="020B0604020202020204" pitchFamily="34" charset="0"/>
              </a:rPr>
              <a:t>1</a:t>
            </a:r>
            <a:r>
              <a:rPr lang="1036" sz="2000" b="1">
                <a:solidFill>
                  <a:schemeClr val="accent4"/>
                </a:solidFill>
                <a:latin typeface="Arial" panose="020B0604020202020204" pitchFamily="34" charset="0"/>
                <a:ea typeface="Calibri" panose="020F0502020204030204" pitchFamily="34" charset="0"/>
                <a:cs typeface="Arial" panose="020B0604020202020204" pitchFamily="34" charset="0"/>
              </a:rPr>
              <a:t>1</a:t>
            </a:r>
            <a:r>
              <a:rPr lang="1036" sz="2000" b="1">
                <a:solidFill>
                  <a:srgbClr val="FFC000"/>
                </a:solidFill>
                <a:latin typeface="Arial" panose="020B0604020202020204" pitchFamily="34" charset="0"/>
                <a:ea typeface="Calibri" panose="020F0502020204030204" pitchFamily="34" charset="0"/>
                <a:cs typeface="Arial" panose="020B0604020202020204" pitchFamily="34" charset="0"/>
              </a:rPr>
              <a:t>1</a:t>
            </a:r>
            <a:r>
              <a:rPr lang="1036" sz="2000" b="1">
                <a:solidFill>
                  <a:schemeClr val="accent6"/>
                </a:solidFill>
                <a:latin typeface="Arial" panose="020B0604020202020204" pitchFamily="34" charset="0"/>
                <a:ea typeface="Calibri" panose="020F0502020204030204" pitchFamily="34" charset="0"/>
                <a:cs typeface="Arial" panose="020B0604020202020204" pitchFamily="34" charset="0"/>
              </a:rPr>
              <a:t>01</a:t>
            </a:r>
            <a:endParaRPr lang="en-KE" sz="2000" b="1">
              <a:solidFill>
                <a:schemeClr val="accent6"/>
              </a:solidFill>
              <a:effectLst/>
              <a:latin typeface="Arial" panose="020B0604020202020204" pitchFamily="34" charset="0"/>
              <a:ea typeface="Calibri" panose="020F0502020204030204" pitchFamily="34" charset="0"/>
              <a:cs typeface="Arial" panose="020B0604020202020204" pitchFamily="34" charset="0"/>
            </a:endParaRPr>
          </a:p>
        </p:txBody>
      </p:sp>
      <p:sp>
        <p:nvSpPr>
          <p:cNvPr id="7" name="Text Box 4">
            <a:extLst>
              <a:ext uri="{FF2B5EF4-FFF2-40B4-BE49-F238E27FC236}">
                <a16:creationId xmlns:a16="http://schemas.microsoft.com/office/drawing/2014/main" id="{909EA069-F552-7547-47EC-91B66F916699}"/>
              </a:ext>
            </a:extLst>
          </p:cNvPr>
          <p:cNvSpPr txBox="1"/>
          <p:nvPr/>
        </p:nvSpPr>
        <p:spPr>
          <a:xfrm>
            <a:off x="7779434" y="2945055"/>
            <a:ext cx="4288070" cy="944365"/>
          </a:xfrm>
          <a:prstGeom prst="rect">
            <a:avLst/>
          </a:prstGeom>
        </p:spPr>
        <p:style>
          <a:lnRef idx="1">
            <a:schemeClr val="accent6"/>
          </a:lnRef>
          <a:fillRef idx="2">
            <a:schemeClr val="accent6"/>
          </a:fillRef>
          <a:effectRef idx="1">
            <a:schemeClr val="accent6"/>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nSpc>
                <a:spcPct val="115000"/>
              </a:lnSpc>
              <a:spcAft>
                <a:spcPts val="1000"/>
              </a:spcAft>
              <a:defRPr b="0" i="0"/>
            </a:pPr>
            <a:r>
              <a:rPr lang="1036" sz="1600" b="1" dirty="0">
                <a:solidFill>
                  <a:schemeClr val="tx1"/>
                </a:solidFill>
                <a:effectLst/>
                <a:latin typeface="Arial" panose="020B0604020202020204" pitchFamily="34" charset="0"/>
                <a:ea typeface="Calibri" panose="020F0502020204030204" pitchFamily="34" charset="0"/>
                <a:cs typeface="Arial" panose="020B0604020202020204" pitchFamily="34" charset="0"/>
              </a:rPr>
              <a:t>Identifiant de l’enfant</a:t>
            </a:r>
            <a:endParaRPr lang="en-US" sz="1600" b="1" dirty="0">
              <a:solidFill>
                <a:schemeClr val="tx1"/>
              </a:solidFill>
              <a:effectLst/>
              <a:latin typeface="Arial" panose="020B0604020202020204" pitchFamily="34" charset="0"/>
              <a:ea typeface="Calibri" panose="020F0502020204030204" pitchFamily="34" charset="0"/>
              <a:cs typeface="Arial" panose="020B0604020202020204" pitchFamily="34" charset="0"/>
            </a:endParaRPr>
          </a:p>
          <a:p>
            <a:pPr>
              <a:lnSpc>
                <a:spcPct val="115000"/>
              </a:lnSpc>
              <a:spcAft>
                <a:spcPts val="1000"/>
              </a:spcAft>
              <a:defRPr b="0" i="0"/>
            </a:pPr>
            <a:r>
              <a:rPr lang="1036" sz="1600" dirty="0">
                <a:solidFill>
                  <a:schemeClr val="tx1"/>
                </a:solidFill>
                <a:effectLst/>
                <a:latin typeface="Arial" panose="020B0604020202020204" pitchFamily="34" charset="0"/>
                <a:ea typeface="Calibri" panose="020F0502020204030204" pitchFamily="34" charset="0"/>
                <a:cs typeface="Arial" panose="020B0604020202020204" pitchFamily="34" charset="0"/>
              </a:rPr>
              <a:t>Identifie de manière unique les participants au sein de l’école</a:t>
            </a:r>
            <a:endParaRPr lang="en-KE" sz="1600" dirty="0">
              <a:solidFill>
                <a:schemeClr val="tx1"/>
              </a:solidFill>
              <a:effectLst/>
              <a:latin typeface="Arial" panose="020B0604020202020204" pitchFamily="34" charset="0"/>
              <a:ea typeface="Calibri" panose="020F0502020204030204" pitchFamily="34" charset="0"/>
              <a:cs typeface="Arial" panose="020B0604020202020204" pitchFamily="34" charset="0"/>
            </a:endParaRPr>
          </a:p>
        </p:txBody>
      </p:sp>
      <p:sp>
        <p:nvSpPr>
          <p:cNvPr id="9" name="Text Box 9">
            <a:extLst>
              <a:ext uri="{FF2B5EF4-FFF2-40B4-BE49-F238E27FC236}">
                <a16:creationId xmlns:a16="http://schemas.microsoft.com/office/drawing/2014/main" id="{334F8A63-E709-F336-022A-E31BCC7070A1}"/>
              </a:ext>
            </a:extLst>
          </p:cNvPr>
          <p:cNvSpPr txBox="1"/>
          <p:nvPr/>
        </p:nvSpPr>
        <p:spPr>
          <a:xfrm>
            <a:off x="105008" y="2559523"/>
            <a:ext cx="3629465" cy="741560"/>
          </a:xfrm>
          <a:prstGeom prst="rect">
            <a:avLst/>
          </a:prstGeom>
        </p:spPr>
        <p:style>
          <a:lnRef idx="1">
            <a:schemeClr val="accent2"/>
          </a:lnRef>
          <a:fillRef idx="2">
            <a:schemeClr val="accent2"/>
          </a:fillRef>
          <a:effectRef idx="1">
            <a:schemeClr val="accent2"/>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nSpc>
                <a:spcPct val="115000"/>
              </a:lnSpc>
              <a:spcAft>
                <a:spcPts val="1000"/>
              </a:spcAft>
              <a:defRPr b="0" i="0"/>
            </a:pPr>
            <a:r>
              <a:rPr lang="1036" sz="1600" b="1" dirty="0">
                <a:solidFill>
                  <a:schemeClr val="tx1"/>
                </a:solidFill>
                <a:latin typeface="Arial" panose="020B0604020202020204" pitchFamily="34" charset="0"/>
                <a:ea typeface="Calibri" panose="020F0502020204030204" pitchFamily="34" charset="0"/>
                <a:cs typeface="Arial" panose="020B0604020202020204" pitchFamily="34" charset="0"/>
              </a:rPr>
              <a:t>Identifiant du district</a:t>
            </a:r>
            <a:endParaRPr lang="en-US" sz="1600" b="1" dirty="0">
              <a:solidFill>
                <a:schemeClr val="tx1"/>
              </a:solidFill>
              <a:effectLst/>
              <a:latin typeface="Arial" panose="020B0604020202020204" pitchFamily="34" charset="0"/>
              <a:ea typeface="Calibri" panose="020F0502020204030204" pitchFamily="34" charset="0"/>
              <a:cs typeface="Arial" panose="020B0604020202020204" pitchFamily="34" charset="0"/>
            </a:endParaRPr>
          </a:p>
          <a:p>
            <a:pPr>
              <a:lnSpc>
                <a:spcPct val="115000"/>
              </a:lnSpc>
              <a:spcAft>
                <a:spcPts val="1000"/>
              </a:spcAft>
              <a:defRPr b="0" i="0"/>
            </a:pPr>
            <a:r>
              <a:rPr lang="1036" sz="1400" dirty="0">
                <a:solidFill>
                  <a:schemeClr val="tx1"/>
                </a:solidFill>
                <a:effectLst/>
                <a:latin typeface="Arial" panose="020B0604020202020204" pitchFamily="34" charset="0"/>
                <a:ea typeface="Calibri" panose="020F0502020204030204" pitchFamily="34" charset="0"/>
                <a:cs typeface="Arial" panose="020B0604020202020204" pitchFamily="34" charset="0"/>
              </a:rPr>
              <a:t>Identifie de manière unique le district/comté</a:t>
            </a:r>
            <a:endParaRPr lang="en-KE" sz="1400" dirty="0">
              <a:solidFill>
                <a:schemeClr val="tx1"/>
              </a:solidFill>
              <a:effectLst/>
              <a:latin typeface="Arial" panose="020B0604020202020204" pitchFamily="34" charset="0"/>
              <a:ea typeface="Calibri" panose="020F0502020204030204" pitchFamily="34" charset="0"/>
              <a:cs typeface="Arial" panose="020B0604020202020204" pitchFamily="34" charset="0"/>
            </a:endParaRPr>
          </a:p>
        </p:txBody>
      </p:sp>
      <p:sp>
        <p:nvSpPr>
          <p:cNvPr id="10" name="Text Box 12">
            <a:extLst>
              <a:ext uri="{FF2B5EF4-FFF2-40B4-BE49-F238E27FC236}">
                <a16:creationId xmlns:a16="http://schemas.microsoft.com/office/drawing/2014/main" id="{2CC548C5-7DFE-72AB-19E7-CA4EDF561A45}"/>
              </a:ext>
            </a:extLst>
          </p:cNvPr>
          <p:cNvSpPr txBox="1"/>
          <p:nvPr/>
        </p:nvSpPr>
        <p:spPr>
          <a:xfrm>
            <a:off x="351692" y="3999302"/>
            <a:ext cx="5050301" cy="1022864"/>
          </a:xfrm>
          <a:prstGeom prst="rect">
            <a:avLst/>
          </a:prstGeom>
        </p:spPr>
        <p:style>
          <a:lnRef idx="1">
            <a:schemeClr val="accent4"/>
          </a:lnRef>
          <a:fillRef idx="2">
            <a:schemeClr val="accent4"/>
          </a:fillRef>
          <a:effectRef idx="1">
            <a:schemeClr val="accent4"/>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nSpc>
                <a:spcPct val="115000"/>
              </a:lnSpc>
              <a:spcAft>
                <a:spcPts val="1000"/>
              </a:spcAft>
              <a:defRPr b="0" i="0"/>
            </a:pPr>
            <a:r>
              <a:rPr lang="1036" b="1">
                <a:solidFill>
                  <a:schemeClr val="tx1"/>
                </a:solidFill>
                <a:effectLst/>
                <a:latin typeface="Arial" panose="020B0604020202020204" pitchFamily="34" charset="0"/>
                <a:ea typeface="Calibri" panose="020F0502020204030204" pitchFamily="34" charset="0"/>
                <a:cs typeface="Arial" panose="020B0604020202020204" pitchFamily="34" charset="0"/>
              </a:rPr>
              <a:t>Identifiant du quartier</a:t>
            </a:r>
          </a:p>
          <a:p>
            <a:pPr>
              <a:lnSpc>
                <a:spcPct val="115000"/>
              </a:lnSpc>
              <a:spcAft>
                <a:spcPts val="1000"/>
              </a:spcAft>
              <a:defRPr b="0" i="0"/>
            </a:pPr>
            <a:r>
              <a:rPr lang="1036" sz="1600">
                <a:solidFill>
                  <a:schemeClr val="tx1"/>
                </a:solidFill>
                <a:effectLst/>
                <a:latin typeface="Arial" panose="020B0604020202020204" pitchFamily="34" charset="0"/>
                <a:ea typeface="Calibri" panose="020F0502020204030204" pitchFamily="34" charset="0"/>
                <a:cs typeface="Arial" panose="020B0604020202020204" pitchFamily="34" charset="0"/>
              </a:rPr>
              <a:t>Identifie de manière unique le quartier/sous-district avec un district</a:t>
            </a:r>
            <a:endParaRPr lang="en-KE" sz="1600">
              <a:solidFill>
                <a:schemeClr val="tx1"/>
              </a:solidFill>
              <a:effectLst/>
              <a:latin typeface="Arial" panose="020B0604020202020204" pitchFamily="34" charset="0"/>
              <a:ea typeface="Calibri" panose="020F0502020204030204" pitchFamily="34" charset="0"/>
              <a:cs typeface="Arial" panose="020B0604020202020204" pitchFamily="34" charset="0"/>
            </a:endParaRPr>
          </a:p>
        </p:txBody>
      </p:sp>
      <p:cxnSp>
        <p:nvCxnSpPr>
          <p:cNvPr id="11" name="Straight Arrow Connector 10">
            <a:extLst>
              <a:ext uri="{FF2B5EF4-FFF2-40B4-BE49-F238E27FC236}">
                <a16:creationId xmlns:a16="http://schemas.microsoft.com/office/drawing/2014/main" id="{F26ECD03-38CF-0BDC-56A4-50C3C3255833}"/>
              </a:ext>
            </a:extLst>
          </p:cNvPr>
          <p:cNvCxnSpPr>
            <a:stCxn id="9" idx="3"/>
          </p:cNvCxnSpPr>
          <p:nvPr/>
        </p:nvCxnSpPr>
        <p:spPr>
          <a:xfrm flipV="1">
            <a:off x="3734473" y="2743200"/>
            <a:ext cx="1934807" cy="18710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3" name="Text Box 17">
            <a:extLst>
              <a:ext uri="{FF2B5EF4-FFF2-40B4-BE49-F238E27FC236}">
                <a16:creationId xmlns:a16="http://schemas.microsoft.com/office/drawing/2014/main" id="{23581B34-99A3-01D5-F2A2-77DBB299C06C}"/>
              </a:ext>
            </a:extLst>
          </p:cNvPr>
          <p:cNvSpPr txBox="1"/>
          <p:nvPr/>
        </p:nvSpPr>
        <p:spPr>
          <a:xfrm>
            <a:off x="5697417" y="4054936"/>
            <a:ext cx="4853352" cy="953161"/>
          </a:xfrm>
          <a:prstGeom prst="rect">
            <a:avLst/>
          </a:prstGeom>
        </p:spPr>
        <p:style>
          <a:lnRef idx="1">
            <a:schemeClr val="accent5"/>
          </a:lnRef>
          <a:fillRef idx="2">
            <a:schemeClr val="accent5"/>
          </a:fillRef>
          <a:effectRef idx="1">
            <a:schemeClr val="accent5"/>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nSpc>
                <a:spcPct val="115000"/>
              </a:lnSpc>
              <a:spcAft>
                <a:spcPts val="1000"/>
              </a:spcAft>
              <a:defRPr b="0" i="0"/>
            </a:pPr>
            <a:r>
              <a:rPr lang="1036" b="1" dirty="0">
                <a:solidFill>
                  <a:schemeClr val="tx1"/>
                </a:solidFill>
                <a:effectLst/>
                <a:latin typeface="Arial" panose="020B0604020202020204" pitchFamily="34" charset="0"/>
                <a:ea typeface="Calibri" panose="020F0502020204030204" pitchFamily="34" charset="0"/>
                <a:cs typeface="Arial" panose="020B0604020202020204" pitchFamily="34" charset="0"/>
              </a:rPr>
              <a:t>Identifiant de l’école</a:t>
            </a:r>
          </a:p>
          <a:p>
            <a:pPr>
              <a:lnSpc>
                <a:spcPct val="115000"/>
              </a:lnSpc>
              <a:spcAft>
                <a:spcPts val="1000"/>
              </a:spcAft>
              <a:defRPr b="0" i="0"/>
            </a:pPr>
            <a:r>
              <a:rPr lang="1036" sz="1600" dirty="0">
                <a:solidFill>
                  <a:schemeClr val="tx1"/>
                </a:solidFill>
                <a:effectLst/>
                <a:latin typeface="Arial" panose="020B0604020202020204" pitchFamily="34" charset="0"/>
                <a:ea typeface="Calibri" panose="020F0502020204030204" pitchFamily="34" charset="0"/>
                <a:cs typeface="Arial" panose="020B0604020202020204" pitchFamily="34" charset="0"/>
              </a:rPr>
              <a:t>Identifie de manière unique l’école avec le quartier</a:t>
            </a:r>
            <a:endParaRPr lang="en-KE" sz="1400" dirty="0">
              <a:solidFill>
                <a:schemeClr val="tx1"/>
              </a:solidFill>
              <a:effectLst/>
              <a:latin typeface="Arial" panose="020B0604020202020204" pitchFamily="34" charset="0"/>
              <a:ea typeface="Calibri" panose="020F0502020204030204" pitchFamily="34" charset="0"/>
              <a:cs typeface="Arial" panose="020B0604020202020204" pitchFamily="34" charset="0"/>
            </a:endParaRPr>
          </a:p>
        </p:txBody>
      </p:sp>
      <p:cxnSp>
        <p:nvCxnSpPr>
          <p:cNvPr id="20" name="Straight Arrow Connector 19">
            <a:extLst>
              <a:ext uri="{FF2B5EF4-FFF2-40B4-BE49-F238E27FC236}">
                <a16:creationId xmlns:a16="http://schemas.microsoft.com/office/drawing/2014/main" id="{9929988B-F8E7-A460-4F08-77B174200FDE}"/>
              </a:ext>
            </a:extLst>
          </p:cNvPr>
          <p:cNvCxnSpPr>
            <a:stCxn id="10" idx="0"/>
          </p:cNvCxnSpPr>
          <p:nvPr/>
        </p:nvCxnSpPr>
        <p:spPr>
          <a:xfrm flipV="1">
            <a:off x="2876843" y="2785402"/>
            <a:ext cx="2975317" cy="1213900"/>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22" name="Straight Arrow Connector 21">
            <a:extLst>
              <a:ext uri="{FF2B5EF4-FFF2-40B4-BE49-F238E27FC236}">
                <a16:creationId xmlns:a16="http://schemas.microsoft.com/office/drawing/2014/main" id="{35389CAA-04BD-5B05-E2F9-67A8206CCB33}"/>
              </a:ext>
            </a:extLst>
          </p:cNvPr>
          <p:cNvCxnSpPr>
            <a:stCxn id="7" idx="1"/>
          </p:cNvCxnSpPr>
          <p:nvPr/>
        </p:nvCxnSpPr>
        <p:spPr>
          <a:xfrm flipH="1" flipV="1">
            <a:off x="6203854" y="2771335"/>
            <a:ext cx="1575580" cy="645903"/>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19" name="Straight Arrow Connector 18">
            <a:extLst>
              <a:ext uri="{FF2B5EF4-FFF2-40B4-BE49-F238E27FC236}">
                <a16:creationId xmlns:a16="http://schemas.microsoft.com/office/drawing/2014/main" id="{35389CAA-04BD-5B05-E2F9-67A8206CCB33}"/>
              </a:ext>
            </a:extLst>
          </p:cNvPr>
          <p:cNvCxnSpPr>
            <a:stCxn id="13" idx="1"/>
            <a:endCxn id="5" idx="2"/>
          </p:cNvCxnSpPr>
          <p:nvPr/>
        </p:nvCxnSpPr>
        <p:spPr>
          <a:xfrm flipV="1">
            <a:off x="5697417" y="2826263"/>
            <a:ext cx="342136" cy="170525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Tree>
    <p:extLst>
      <p:ext uri="{BB962C8B-B14F-4D97-AF65-F5344CB8AC3E}">
        <p14:creationId xmlns:p14="http://schemas.microsoft.com/office/powerpoint/2010/main" val="677590497"/>
      </p:ext>
    </p:extLst>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0BF3A0-7320-723A-7E2B-515FBA64DDFD}"/>
              </a:ext>
            </a:extLst>
          </p:cNvPr>
          <p:cNvSpPr>
            <a:spLocks noGrp="1"/>
          </p:cNvSpPr>
          <p:nvPr>
            <p:ph type="title"/>
          </p:nvPr>
        </p:nvSpPr>
        <p:spPr>
          <a:xfrm>
            <a:off x="413327" y="69273"/>
            <a:ext cx="5904346" cy="1325563"/>
          </a:xfrm>
        </p:spPr>
        <p:txBody>
          <a:bodyPr>
            <a:normAutofit/>
          </a:bodyPr>
          <a:lstStyle/>
          <a:p>
            <a:pPr>
              <a:defRPr b="0" i="0"/>
            </a:pPr>
            <a:r>
              <a:rPr lang="1036" sz="4800"/>
              <a:t>Exemple du Kenya</a:t>
            </a:r>
          </a:p>
        </p:txBody>
      </p:sp>
      <p:sp>
        <p:nvSpPr>
          <p:cNvPr id="3" name="Content Placeholder 2">
            <a:extLst>
              <a:ext uri="{FF2B5EF4-FFF2-40B4-BE49-F238E27FC236}">
                <a16:creationId xmlns:a16="http://schemas.microsoft.com/office/drawing/2014/main" id="{628A7C5C-AF76-A44F-1676-9225B68CA03C}"/>
              </a:ext>
            </a:extLst>
          </p:cNvPr>
          <p:cNvSpPr>
            <a:spLocks noGrp="1"/>
          </p:cNvSpPr>
          <p:nvPr>
            <p:ph idx="1"/>
          </p:nvPr>
        </p:nvSpPr>
        <p:spPr>
          <a:xfrm>
            <a:off x="220518" y="1394836"/>
            <a:ext cx="11750964" cy="5196087"/>
          </a:xfrm>
        </p:spPr>
        <p:txBody>
          <a:bodyPr>
            <a:normAutofit/>
          </a:bodyPr>
          <a:lstStyle/>
          <a:p>
            <a:pPr marL="0" indent="0" algn="just" rtl="0" fontAlgn="base">
              <a:lnSpc>
                <a:spcPct val="100000"/>
              </a:lnSpc>
              <a:buNone/>
            </a:pPr>
            <a:endParaRPr lang="en-US" sz="2800" b="0" i="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lgn="just" rtl="0" fontAlgn="base">
              <a:lnSpc>
                <a:spcPct val="100000"/>
              </a:lnSpc>
              <a:buFont typeface="Arial" panose="020B0604020202020204" pitchFamily="34" charset="0"/>
              <a:buChar char="•"/>
            </a:pPr>
            <a:endParaRPr lang="en-US" sz="2800" b="0" i="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6" name="TextBox 5">
            <a:extLst>
              <a:ext uri="{FF2B5EF4-FFF2-40B4-BE49-F238E27FC236}">
                <a16:creationId xmlns:a16="http://schemas.microsoft.com/office/drawing/2014/main" id="{63ED3538-939B-A784-9A3A-9325D6672E18}"/>
              </a:ext>
            </a:extLst>
          </p:cNvPr>
          <p:cNvSpPr txBox="1"/>
          <p:nvPr/>
        </p:nvSpPr>
        <p:spPr>
          <a:xfrm>
            <a:off x="0" y="6390541"/>
            <a:ext cx="426453" cy="366126"/>
          </a:xfrm>
          <a:prstGeom prst="rect">
            <a:avLst/>
          </a:prstGeom>
          <a:noFill/>
        </p:spPr>
        <p:txBody>
          <a:bodyPr wrap="square">
            <a:spAutoFit/>
          </a:bodyPr>
          <a:lstStyle/>
          <a:p>
            <a:pPr>
              <a:defRPr b="0" i="0"/>
            </a:pPr>
            <a:fld id="{D6FBB902-1750-4CC2-B1B8-0BFC5FF13FF6}" type="slidenum">
              <a:rPr lang="en-US" smtClean="0"/>
              <a:t>5</a:t>
            </a:fld>
            <a:endParaRPr lang="en-US"/>
          </a:p>
        </p:txBody>
      </p:sp>
      <p:graphicFrame>
        <p:nvGraphicFramePr>
          <p:cNvPr id="7" name="Table 6">
            <a:extLst>
              <a:ext uri="{FF2B5EF4-FFF2-40B4-BE49-F238E27FC236}">
                <a16:creationId xmlns:a16="http://schemas.microsoft.com/office/drawing/2014/main" id="{63CA3B50-60FE-CDBC-5BB1-C95389D2A02E}"/>
              </a:ext>
            </a:extLst>
          </p:cNvPr>
          <p:cNvGraphicFramePr>
            <a:graphicFrameLocks noGrp="1"/>
          </p:cNvGraphicFramePr>
          <p:nvPr>
            <p:extLst>
              <p:ext uri="{D42A27DB-BD31-4B8C-83A1-F6EECF244321}">
                <p14:modId xmlns:p14="http://schemas.microsoft.com/office/powerpoint/2010/main" val="1978594031"/>
              </p:ext>
            </p:extLst>
          </p:nvPr>
        </p:nvGraphicFramePr>
        <p:xfrm>
          <a:off x="313387" y="1097494"/>
          <a:ext cx="11565226" cy="2895385"/>
        </p:xfrm>
        <a:graphic>
          <a:graphicData uri="http://schemas.openxmlformats.org/drawingml/2006/table">
            <a:tbl>
              <a:tblPr firstRow="1" bandRow="1">
                <a:tableStyleId>{5C22544A-7EE6-4342-B048-85BDC9FD1C3A}</a:tableStyleId>
              </a:tblPr>
              <a:tblGrid>
                <a:gridCol w="1416048">
                  <a:extLst>
                    <a:ext uri="{9D8B030D-6E8A-4147-A177-3AD203B41FA5}">
                      <a16:colId xmlns:a16="http://schemas.microsoft.com/office/drawing/2014/main" val="3885966600"/>
                    </a:ext>
                  </a:extLst>
                </a:gridCol>
                <a:gridCol w="1213754">
                  <a:extLst>
                    <a:ext uri="{9D8B030D-6E8A-4147-A177-3AD203B41FA5}">
                      <a16:colId xmlns:a16="http://schemas.microsoft.com/office/drawing/2014/main" val="3951313374"/>
                    </a:ext>
                  </a:extLst>
                </a:gridCol>
                <a:gridCol w="1186783">
                  <a:extLst>
                    <a:ext uri="{9D8B030D-6E8A-4147-A177-3AD203B41FA5}">
                      <a16:colId xmlns:a16="http://schemas.microsoft.com/office/drawing/2014/main" val="2164168245"/>
                    </a:ext>
                  </a:extLst>
                </a:gridCol>
                <a:gridCol w="1105866">
                  <a:extLst>
                    <a:ext uri="{9D8B030D-6E8A-4147-A177-3AD203B41FA5}">
                      <a16:colId xmlns:a16="http://schemas.microsoft.com/office/drawing/2014/main" val="3814192383"/>
                    </a:ext>
                  </a:extLst>
                </a:gridCol>
                <a:gridCol w="2171272">
                  <a:extLst>
                    <a:ext uri="{9D8B030D-6E8A-4147-A177-3AD203B41FA5}">
                      <a16:colId xmlns:a16="http://schemas.microsoft.com/office/drawing/2014/main" val="4001040247"/>
                    </a:ext>
                  </a:extLst>
                </a:gridCol>
                <a:gridCol w="1125036">
                  <a:extLst>
                    <a:ext uri="{9D8B030D-6E8A-4147-A177-3AD203B41FA5}">
                      <a16:colId xmlns:a16="http://schemas.microsoft.com/office/drawing/2014/main" val="1964491077"/>
                    </a:ext>
                  </a:extLst>
                </a:gridCol>
                <a:gridCol w="1932104">
                  <a:extLst>
                    <a:ext uri="{9D8B030D-6E8A-4147-A177-3AD203B41FA5}">
                      <a16:colId xmlns:a16="http://schemas.microsoft.com/office/drawing/2014/main" val="1909146410"/>
                    </a:ext>
                  </a:extLst>
                </a:gridCol>
                <a:gridCol w="1414363">
                  <a:extLst>
                    <a:ext uri="{9D8B030D-6E8A-4147-A177-3AD203B41FA5}">
                      <a16:colId xmlns:a16="http://schemas.microsoft.com/office/drawing/2014/main" val="3425181748"/>
                    </a:ext>
                  </a:extLst>
                </a:gridCol>
              </a:tblGrid>
              <a:tr h="516706">
                <a:tc>
                  <a:txBody>
                    <a:bodyPr/>
                    <a:lstStyle/>
                    <a:p>
                      <a:pPr>
                        <a:defRPr b="0" i="0"/>
                      </a:pPr>
                      <a:r>
                        <a:rPr lang="1036" sz="2000" b="1">
                          <a:latin typeface="Arial" panose="020B0604020202020204" pitchFamily="34" charset="0"/>
                          <a:cs typeface="Arial" panose="020B0604020202020204" pitchFamily="34" charset="0"/>
                        </a:rPr>
                        <a:t>Comté</a:t>
                      </a:r>
                      <a:endParaRPr lang="en-KE" sz="2000">
                        <a:latin typeface="Arial" panose="020B0604020202020204" pitchFamily="34" charset="0"/>
                        <a:cs typeface="Arial" panose="020B0604020202020204" pitchFamily="34" charset="0"/>
                      </a:endParaRPr>
                    </a:p>
                  </a:txBody>
                  <a:tcPr/>
                </a:tc>
                <a:tc>
                  <a:txBody>
                    <a:bodyPr/>
                    <a:lstStyle/>
                    <a:p>
                      <a:pPr>
                        <a:defRPr b="0" i="0"/>
                      </a:pPr>
                      <a:r>
                        <a:rPr lang="1036" sz="1600" b="1" dirty="0">
                          <a:latin typeface="Arial" panose="020B0604020202020204" pitchFamily="34" charset="0"/>
                          <a:cs typeface="Arial" panose="020B0604020202020204" pitchFamily="34" charset="0"/>
                        </a:rPr>
                        <a:t>Identifiant du comté</a:t>
                      </a:r>
                      <a:endParaRPr lang="en-KE" sz="1600" dirty="0">
                        <a:latin typeface="Arial" panose="020B0604020202020204" pitchFamily="34" charset="0"/>
                        <a:cs typeface="Arial" panose="020B0604020202020204" pitchFamily="34" charset="0"/>
                      </a:endParaRPr>
                    </a:p>
                  </a:txBody>
                  <a:tcPr/>
                </a:tc>
                <a:tc>
                  <a:txBody>
                    <a:bodyPr/>
                    <a:lstStyle/>
                    <a:p>
                      <a:pPr>
                        <a:defRPr b="0" i="0"/>
                      </a:pPr>
                      <a:r>
                        <a:rPr lang="1036" sz="2000" b="1">
                          <a:latin typeface="Arial" panose="020B0604020202020204" pitchFamily="34" charset="0"/>
                          <a:cs typeface="Arial" panose="020B0604020202020204" pitchFamily="34" charset="0"/>
                        </a:rPr>
                        <a:t>District</a:t>
                      </a:r>
                      <a:endParaRPr lang="en-KE" sz="2000">
                        <a:latin typeface="Arial" panose="020B0604020202020204" pitchFamily="34" charset="0"/>
                        <a:cs typeface="Arial" panose="020B0604020202020204" pitchFamily="34" charset="0"/>
                      </a:endParaRPr>
                    </a:p>
                  </a:txBody>
                  <a:tcPr/>
                </a:tc>
                <a:tc>
                  <a:txBody>
                    <a:bodyPr/>
                    <a:lstStyle/>
                    <a:p>
                      <a:pPr>
                        <a:defRPr b="0" i="0"/>
                      </a:pPr>
                      <a:r>
                        <a:rPr lang="1036" sz="1400" b="1" dirty="0">
                          <a:latin typeface="Arial" panose="020B0604020202020204" pitchFamily="34" charset="0"/>
                          <a:cs typeface="Arial" panose="020B0604020202020204" pitchFamily="34" charset="0"/>
                        </a:rPr>
                        <a:t>Identifiant du district</a:t>
                      </a:r>
                      <a:endParaRPr lang="en-KE" sz="1400" dirty="0">
                        <a:latin typeface="Arial" panose="020B0604020202020204" pitchFamily="34" charset="0"/>
                        <a:cs typeface="Arial" panose="020B0604020202020204" pitchFamily="34" charset="0"/>
                      </a:endParaRPr>
                    </a:p>
                  </a:txBody>
                  <a:tcPr/>
                </a:tc>
                <a:tc>
                  <a:txBody>
                    <a:bodyPr/>
                    <a:lstStyle/>
                    <a:p>
                      <a:pPr>
                        <a:defRPr b="0" i="0"/>
                      </a:pPr>
                      <a:r>
                        <a:rPr lang="1036" sz="2000" b="1">
                          <a:latin typeface="Arial" panose="020B0604020202020204" pitchFamily="34" charset="0"/>
                          <a:cs typeface="Arial" panose="020B0604020202020204" pitchFamily="34" charset="0"/>
                        </a:rPr>
                        <a:t>Quartier</a:t>
                      </a:r>
                      <a:endParaRPr lang="en-KE" sz="2000">
                        <a:latin typeface="Arial" panose="020B0604020202020204" pitchFamily="34" charset="0"/>
                        <a:cs typeface="Arial" panose="020B0604020202020204" pitchFamily="34" charset="0"/>
                      </a:endParaRPr>
                    </a:p>
                  </a:txBody>
                  <a:tcPr/>
                </a:tc>
                <a:tc>
                  <a:txBody>
                    <a:bodyPr/>
                    <a:lstStyle/>
                    <a:p>
                      <a:pPr>
                        <a:defRPr b="0" i="0"/>
                      </a:pPr>
                      <a:r>
                        <a:rPr lang="1036" sz="1400" b="1" dirty="0">
                          <a:latin typeface="Arial" panose="020B0604020202020204" pitchFamily="34" charset="0"/>
                          <a:cs typeface="Arial" panose="020B0604020202020204" pitchFamily="34" charset="0"/>
                        </a:rPr>
                        <a:t>Identifiant du quartier</a:t>
                      </a:r>
                      <a:endParaRPr lang="en-KE" sz="1400" dirty="0">
                        <a:latin typeface="Arial" panose="020B0604020202020204" pitchFamily="34" charset="0"/>
                        <a:cs typeface="Arial" panose="020B0604020202020204" pitchFamily="34" charset="0"/>
                      </a:endParaRPr>
                    </a:p>
                  </a:txBody>
                  <a:tcPr/>
                </a:tc>
                <a:tc>
                  <a:txBody>
                    <a:bodyPr/>
                    <a:lstStyle/>
                    <a:p>
                      <a:pPr>
                        <a:defRPr b="0" i="0"/>
                      </a:pPr>
                      <a:r>
                        <a:rPr lang="1036" sz="2000" b="1">
                          <a:latin typeface="Arial" panose="020B0604020202020204" pitchFamily="34" charset="0"/>
                          <a:cs typeface="Arial" panose="020B0604020202020204" pitchFamily="34" charset="0"/>
                        </a:rPr>
                        <a:t>École</a:t>
                      </a:r>
                      <a:endParaRPr lang="en-KE" sz="2000">
                        <a:latin typeface="Arial" panose="020B0604020202020204" pitchFamily="34" charset="0"/>
                        <a:cs typeface="Arial" panose="020B0604020202020204" pitchFamily="34" charset="0"/>
                      </a:endParaRPr>
                    </a:p>
                  </a:txBody>
                  <a:tcPr/>
                </a:tc>
                <a:tc>
                  <a:txBody>
                    <a:bodyPr/>
                    <a:lstStyle/>
                    <a:p>
                      <a:pPr>
                        <a:defRPr b="0" i="0"/>
                      </a:pPr>
                      <a:r>
                        <a:rPr lang="1036" sz="2000" b="1">
                          <a:latin typeface="Arial" panose="020B0604020202020204" pitchFamily="34" charset="0"/>
                          <a:cs typeface="Arial" panose="020B0604020202020204" pitchFamily="34" charset="0"/>
                        </a:rPr>
                        <a:t>Identifiant de l’école</a:t>
                      </a:r>
                      <a:endParaRPr lang="en-KE" sz="2000">
                        <a:latin typeface="Arial" panose="020B0604020202020204" pitchFamily="34" charset="0"/>
                        <a:cs typeface="Arial" panose="020B0604020202020204" pitchFamily="34" charset="0"/>
                      </a:endParaRPr>
                    </a:p>
                  </a:txBody>
                  <a:tcPr/>
                </a:tc>
                <a:extLst>
                  <a:ext uri="{0D108BD9-81ED-4DB2-BD59-A6C34878D82A}">
                    <a16:rowId xmlns:a16="http://schemas.microsoft.com/office/drawing/2014/main" val="123853912"/>
                  </a:ext>
                </a:extLst>
              </a:tr>
              <a:tr h="370840">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Kakamega</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Butere</a:t>
                      </a:r>
                      <a:endParaRPr lang="en-US" sz="20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Marama Central</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2011</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BUTERE</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20111</a:t>
                      </a:r>
                    </a:p>
                  </a:txBody>
                  <a:tcPr marL="9525" marR="9525" marT="9525" marB="0" anchor="b"/>
                </a:tc>
                <a:extLst>
                  <a:ext uri="{0D108BD9-81ED-4DB2-BD59-A6C34878D82A}">
                    <a16:rowId xmlns:a16="http://schemas.microsoft.com/office/drawing/2014/main" val="3413203895"/>
                  </a:ext>
                </a:extLst>
              </a:tr>
              <a:tr h="370840">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Kakamega</a:t>
                      </a:r>
                      <a:endParaRPr kumimoji="0" lang="en-US"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endParaRP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Butere</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Marama Central</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2011</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ESHIKALAME</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20112</a:t>
                      </a:r>
                    </a:p>
                  </a:txBody>
                  <a:tcPr marL="9525" marR="9525" marT="9525" marB="0" anchor="b"/>
                </a:tc>
                <a:extLst>
                  <a:ext uri="{0D108BD9-81ED-4DB2-BD59-A6C34878D82A}">
                    <a16:rowId xmlns:a16="http://schemas.microsoft.com/office/drawing/2014/main" val="3645443450"/>
                  </a:ext>
                </a:extLst>
              </a:tr>
              <a:tr h="340145">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Kakamega</a:t>
                      </a:r>
                      <a:endParaRPr kumimoji="0" lang="en-US"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endParaRP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Butere</a:t>
                      </a:r>
                      <a:endParaRPr lang="en-US" sz="20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Marama North</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2012</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BULANDA RC </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20121</a:t>
                      </a:r>
                    </a:p>
                  </a:txBody>
                  <a:tcPr marL="9525" marR="9525" marT="9525" marB="0" anchor="b"/>
                </a:tc>
                <a:extLst>
                  <a:ext uri="{0D108BD9-81ED-4DB2-BD59-A6C34878D82A}">
                    <a16:rowId xmlns:a16="http://schemas.microsoft.com/office/drawing/2014/main" val="1218632493"/>
                  </a:ext>
                </a:extLst>
              </a:tr>
              <a:tr h="370840">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Kakamega</a:t>
                      </a:r>
                      <a:endParaRPr kumimoji="0" lang="en-US"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endParaRP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Butere</a:t>
                      </a:r>
                      <a:endParaRPr lang="en-US" sz="20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Marama North</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2012</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EBUTAYI </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20122</a:t>
                      </a:r>
                    </a:p>
                  </a:txBody>
                  <a:tcPr marL="9525" marR="9525" marT="9525" marB="0" anchor="b"/>
                </a:tc>
                <a:extLst>
                  <a:ext uri="{0D108BD9-81ED-4DB2-BD59-A6C34878D82A}">
                    <a16:rowId xmlns:a16="http://schemas.microsoft.com/office/drawing/2014/main" val="3659243632"/>
                  </a:ext>
                </a:extLst>
              </a:tr>
              <a:tr h="370840">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Kakamega</a:t>
                      </a:r>
                      <a:endParaRPr kumimoji="0" lang="en-US"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endParaRP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Khwisero</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203</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Kisa North</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2033</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BUHILI.</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20331</a:t>
                      </a:r>
                    </a:p>
                  </a:txBody>
                  <a:tcPr marL="9525" marR="9525" marT="9525" marB="0" anchor="b"/>
                </a:tc>
                <a:extLst>
                  <a:ext uri="{0D108BD9-81ED-4DB2-BD59-A6C34878D82A}">
                    <a16:rowId xmlns:a16="http://schemas.microsoft.com/office/drawing/2014/main" val="671798278"/>
                  </a:ext>
                </a:extLst>
              </a:tr>
              <a:tr h="370840">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Kakamega</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Khwisero</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203</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Kisa North</a:t>
                      </a: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2033</a:t>
                      </a:r>
                    </a:p>
                  </a:txBody>
                  <a:tcPr marL="9525" marR="9525" marT="9525" marB="0" anchor="b"/>
                </a:tc>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ELUKANJI</a:t>
                      </a:r>
                    </a:p>
                  </a:txBody>
                  <a:tcPr marL="9525" marR="9525" marT="9525" marB="0" anchor="b"/>
                </a:tc>
                <a:tc>
                  <a:txBody>
                    <a:bodyPr/>
                    <a:lstStyle/>
                    <a:p>
                      <a:pPr algn="r" fontAlgn="b">
                        <a:defRPr b="0" i="0"/>
                      </a:pPr>
                      <a:r>
                        <a:rPr lang="1036" sz="2000" b="0" i="0" u="none" strike="noStrike" dirty="0">
                          <a:solidFill>
                            <a:srgbClr val="000000"/>
                          </a:solidFill>
                          <a:effectLst/>
                          <a:latin typeface="Arial" panose="020B0604020202020204" pitchFamily="34" charset="0"/>
                          <a:cs typeface="Arial" panose="020B0604020202020204" pitchFamily="34" charset="0"/>
                        </a:rPr>
                        <a:t>20332</a:t>
                      </a:r>
                    </a:p>
                  </a:txBody>
                  <a:tcPr marL="9525" marR="9525" marT="9525" marB="0" anchor="b"/>
                </a:tc>
                <a:extLst>
                  <a:ext uri="{0D108BD9-81ED-4DB2-BD59-A6C34878D82A}">
                    <a16:rowId xmlns:a16="http://schemas.microsoft.com/office/drawing/2014/main" val="3240670756"/>
                  </a:ext>
                </a:extLst>
              </a:tr>
            </a:tbl>
          </a:graphicData>
        </a:graphic>
      </p:graphicFrame>
      <p:graphicFrame>
        <p:nvGraphicFramePr>
          <p:cNvPr id="4" name="Table 3"/>
          <p:cNvGraphicFramePr>
            <a:graphicFrameLocks noGrp="1"/>
          </p:cNvGraphicFramePr>
          <p:nvPr>
            <p:extLst>
              <p:ext uri="{D42A27DB-BD31-4B8C-83A1-F6EECF244321}">
                <p14:modId xmlns:p14="http://schemas.microsoft.com/office/powerpoint/2010/main" val="1049466975"/>
              </p:ext>
            </p:extLst>
          </p:nvPr>
        </p:nvGraphicFramePr>
        <p:xfrm>
          <a:off x="2118538" y="4048822"/>
          <a:ext cx="6689132" cy="2726930"/>
        </p:xfrm>
        <a:graphic>
          <a:graphicData uri="http://schemas.openxmlformats.org/drawingml/2006/table">
            <a:tbl>
              <a:tblPr firstRow="1" bandRow="1">
                <a:tableStyleId>{5C22544A-7EE6-4342-B048-85BDC9FD1C3A}</a:tableStyleId>
              </a:tblPr>
              <a:tblGrid>
                <a:gridCol w="4190273">
                  <a:extLst>
                    <a:ext uri="{9D8B030D-6E8A-4147-A177-3AD203B41FA5}">
                      <a16:colId xmlns:a16="http://schemas.microsoft.com/office/drawing/2014/main" val="3876824519"/>
                    </a:ext>
                  </a:extLst>
                </a:gridCol>
                <a:gridCol w="2498859">
                  <a:extLst>
                    <a:ext uri="{9D8B030D-6E8A-4147-A177-3AD203B41FA5}">
                      <a16:colId xmlns:a16="http://schemas.microsoft.com/office/drawing/2014/main" val="872607439"/>
                    </a:ext>
                  </a:extLst>
                </a:gridCol>
              </a:tblGrid>
              <a:tr h="516706">
                <a:tc>
                  <a:txBody>
                    <a:bodyPr/>
                    <a:lstStyle/>
                    <a:p>
                      <a:pPr>
                        <a:defRPr b="0" i="0"/>
                      </a:pPr>
                      <a:r>
                        <a:rPr lang="1036" sz="2000" b="1">
                          <a:latin typeface="Arial" panose="020B0604020202020204" pitchFamily="34" charset="0"/>
                          <a:cs typeface="Arial" panose="020B0604020202020204" pitchFamily="34" charset="0"/>
                        </a:rPr>
                        <a:t>Participants de l’école de Butere</a:t>
                      </a:r>
                      <a:endParaRPr lang="en-KE" sz="2000">
                        <a:latin typeface="Arial" panose="020B0604020202020204" pitchFamily="34" charset="0"/>
                        <a:cs typeface="Arial" panose="020B0604020202020204" pitchFamily="34" charset="0"/>
                      </a:endParaRPr>
                    </a:p>
                  </a:txBody>
                  <a:tcPr/>
                </a:tc>
                <a:tc>
                  <a:txBody>
                    <a:bodyPr/>
                    <a:lstStyle/>
                    <a:p>
                      <a:pPr>
                        <a:defRPr b="0" i="0"/>
                      </a:pPr>
                      <a:r>
                        <a:rPr lang="1036" sz="1400" b="1" dirty="0">
                          <a:latin typeface="Arial" panose="020B0604020202020204" pitchFamily="34" charset="0"/>
                          <a:cs typeface="Arial" panose="020B0604020202020204" pitchFamily="34" charset="0"/>
                        </a:rPr>
                        <a:t>Identifiant du participant  </a:t>
                      </a:r>
                      <a:endParaRPr lang="en-KE" sz="1400" dirty="0">
                        <a:latin typeface="Arial" panose="020B0604020202020204" pitchFamily="34" charset="0"/>
                        <a:cs typeface="Arial" panose="020B0604020202020204" pitchFamily="34" charset="0"/>
                      </a:endParaRPr>
                    </a:p>
                  </a:txBody>
                  <a:tcPr/>
                </a:tc>
                <a:extLst>
                  <a:ext uri="{0D108BD9-81ED-4DB2-BD59-A6C34878D82A}">
                    <a16:rowId xmlns:a16="http://schemas.microsoft.com/office/drawing/2014/main" val="1788933783"/>
                  </a:ext>
                </a:extLst>
              </a:tr>
              <a:tr h="370840">
                <a:tc>
                  <a:txBody>
                    <a:bodyPr/>
                    <a:lstStyle/>
                    <a:p>
                      <a:pPr algn="l" fontAlgn="b">
                        <a:defRPr b="0" i="0"/>
                      </a:pPr>
                      <a:r>
                        <a:rPr lang="1036" sz="2000" b="0" i="0" u="none" strike="noStrike">
                          <a:solidFill>
                            <a:srgbClr val="000000"/>
                          </a:solidFill>
                          <a:effectLst/>
                          <a:latin typeface="Arial" panose="020B0604020202020204" pitchFamily="34" charset="0"/>
                          <a:cs typeface="Arial" panose="020B0604020202020204" pitchFamily="34" charset="0"/>
                        </a:rPr>
                        <a:t>Enfant A</a:t>
                      </a:r>
                      <a:endParaRPr lang="en-US" sz="20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2011101</a:t>
                      </a:r>
                      <a:endParaRPr lang="en-KE" sz="20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tc>
                <a:extLst>
                  <a:ext uri="{0D108BD9-81ED-4DB2-BD59-A6C34878D82A}">
                    <a16:rowId xmlns:a16="http://schemas.microsoft.com/office/drawing/2014/main" val="986818157"/>
                  </a:ext>
                </a:extLst>
              </a:tr>
              <a:tr h="386719">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Enfant B</a:t>
                      </a:r>
                      <a:endParaRPr kumimoji="0" lang="en-US"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endParaRP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2011102</a:t>
                      </a:r>
                      <a:endParaRPr lang="en-KE" sz="20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tc>
                <a:extLst>
                  <a:ext uri="{0D108BD9-81ED-4DB2-BD59-A6C34878D82A}">
                    <a16:rowId xmlns:a16="http://schemas.microsoft.com/office/drawing/2014/main" val="3262404354"/>
                  </a:ext>
                </a:extLst>
              </a:tr>
              <a:tr h="340145">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Enfant C</a:t>
                      </a:r>
                      <a:endParaRPr kumimoji="0" lang="en-US"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endParaRP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2011103</a:t>
                      </a:r>
                      <a:endParaRPr lang="en-KE" sz="20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tc>
                <a:extLst>
                  <a:ext uri="{0D108BD9-81ED-4DB2-BD59-A6C34878D82A}">
                    <a16:rowId xmlns:a16="http://schemas.microsoft.com/office/drawing/2014/main" val="626775197"/>
                  </a:ext>
                </a:extLst>
              </a:tr>
              <a:tr h="370840">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Enfant D</a:t>
                      </a:r>
                      <a:endParaRPr kumimoji="0" lang="en-US"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endParaRP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2011104</a:t>
                      </a:r>
                      <a:endParaRPr lang="en-KE" sz="20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tc>
                <a:extLst>
                  <a:ext uri="{0D108BD9-81ED-4DB2-BD59-A6C34878D82A}">
                    <a16:rowId xmlns:a16="http://schemas.microsoft.com/office/drawing/2014/main" val="596492908"/>
                  </a:ext>
                </a:extLst>
              </a:tr>
              <a:tr h="370840">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Enfant E</a:t>
                      </a:r>
                      <a:endParaRPr kumimoji="0" lang="en-US"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endParaRPr>
                    </a:p>
                  </a:txBody>
                  <a:tcPr marL="9525" marR="9525" marT="9525" marB="0" anchor="b"/>
                </a:tc>
                <a:tc>
                  <a:txBody>
                    <a:bodyPr/>
                    <a:lstStyle/>
                    <a:p>
                      <a:pPr algn="r" fontAlgn="b">
                        <a:defRPr b="0" i="0"/>
                      </a:pPr>
                      <a:r>
                        <a:rPr lang="1036" sz="2000" b="0" i="0" u="none" strike="noStrike">
                          <a:solidFill>
                            <a:srgbClr val="000000"/>
                          </a:solidFill>
                          <a:effectLst/>
                          <a:latin typeface="Arial" panose="020B0604020202020204" pitchFamily="34" charset="0"/>
                          <a:cs typeface="Arial" panose="020B0604020202020204" pitchFamily="34" charset="0"/>
                        </a:rPr>
                        <a:t>2011105</a:t>
                      </a:r>
                      <a:endParaRPr lang="en-KE" sz="20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tc>
                <a:extLst>
                  <a:ext uri="{0D108BD9-81ED-4DB2-BD59-A6C34878D82A}">
                    <a16:rowId xmlns:a16="http://schemas.microsoft.com/office/drawing/2014/main" val="1900759577"/>
                  </a:ext>
                </a:extLst>
              </a:tr>
              <a:tr h="370840">
                <a:tc>
                  <a:txBody>
                    <a:bodyPr/>
                    <a:lstStyle/>
                    <a:p>
                      <a:pPr marL="0" marR="0" lvl="0" indent="0" algn="l" defTabSz="914400" rtl="0" eaLnBrk="1" fontAlgn="b" latinLnBrk="0" hangingPunct="1">
                        <a:lnSpc>
                          <a:spcPct val="100000"/>
                        </a:lnSpc>
                        <a:spcBef>
                          <a:spcPct val="0"/>
                        </a:spcBef>
                        <a:spcAft>
                          <a:spcPct val="0"/>
                        </a:spcAft>
                        <a:buClrTx/>
                        <a:buSzTx/>
                        <a:buFontTx/>
                        <a:buNone/>
                        <a:defRPr b="0" i="0"/>
                      </a:pPr>
                      <a:r>
                        <a:rPr kumimoji="0" lang="1036"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rPr>
                        <a:t>Enfant F</a:t>
                      </a:r>
                      <a:endParaRPr kumimoji="0" lang="en-US" sz="2000" b="0" i="0" u="none" strike="noStrike" kern="1200" cap="none" spc="0" normalizeH="0" baseline="0" noProof="0">
                        <a:ln>
                          <a:noFill/>
                        </a:ln>
                        <a:solidFill>
                          <a:srgbClr val="000000"/>
                        </a:solidFill>
                        <a:effectLst/>
                        <a:uLnTx/>
                        <a:uFillTx/>
                        <a:latin typeface="Arial" panose="020B0604020202020204" pitchFamily="34" charset="0"/>
                        <a:ea typeface="+mn-ea"/>
                        <a:cs typeface="Arial" panose="020B0604020202020204" pitchFamily="34" charset="0"/>
                      </a:endParaRPr>
                    </a:p>
                  </a:txBody>
                  <a:tcPr marL="9525" marR="9525" marT="9525" marB="0" anchor="b"/>
                </a:tc>
                <a:tc>
                  <a:txBody>
                    <a:bodyPr/>
                    <a:lstStyle/>
                    <a:p>
                      <a:pPr algn="r" fontAlgn="b">
                        <a:defRPr b="0" i="0"/>
                      </a:pPr>
                      <a:r>
                        <a:rPr lang="1036" sz="2000" b="0" i="0" u="none" strike="noStrike" dirty="0">
                          <a:solidFill>
                            <a:srgbClr val="000000"/>
                          </a:solidFill>
                          <a:effectLst/>
                          <a:latin typeface="Arial" panose="020B0604020202020204" pitchFamily="34" charset="0"/>
                          <a:cs typeface="Arial" panose="020B0604020202020204" pitchFamily="34" charset="0"/>
                        </a:rPr>
                        <a:t>2011106</a:t>
                      </a:r>
                      <a:endParaRPr lang="en-KE" sz="20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b"/>
                </a:tc>
                <a:extLst>
                  <a:ext uri="{0D108BD9-81ED-4DB2-BD59-A6C34878D82A}">
                    <a16:rowId xmlns:a16="http://schemas.microsoft.com/office/drawing/2014/main" val="2605571465"/>
                  </a:ext>
                </a:extLst>
              </a:tr>
            </a:tbl>
          </a:graphicData>
        </a:graphic>
      </p:graphicFrame>
    </p:spTree>
    <p:extLst>
      <p:ext uri="{BB962C8B-B14F-4D97-AF65-F5344CB8AC3E}">
        <p14:creationId xmlns:p14="http://schemas.microsoft.com/office/powerpoint/2010/main" val="1382032870"/>
      </p:ext>
    </p:extLst>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2676088" y="462400"/>
            <a:ext cx="6694415" cy="1122400"/>
          </a:xfrm>
        </p:spPr>
        <p:txBody>
          <a:bodyPr/>
          <a:lstStyle/>
          <a:p>
            <a:pPr>
              <a:defRPr b="0" i="0"/>
            </a:pPr>
            <a:r>
              <a:rPr lang="1036" dirty="0"/>
              <a:t>Utiliser l’identifiant unique</a:t>
            </a:r>
            <a:endParaRPr lang="en-US" dirty="0"/>
          </a:p>
        </p:txBody>
      </p:sp>
      <p:sp>
        <p:nvSpPr>
          <p:cNvPr id="5" name="Text Placeholder 4"/>
          <p:cNvSpPr>
            <a:spLocks noGrp="1"/>
          </p:cNvSpPr>
          <p:nvPr>
            <p:ph type="body" idx="4294967295"/>
          </p:nvPr>
        </p:nvSpPr>
        <p:spPr>
          <a:xfrm>
            <a:off x="279372" y="1698625"/>
            <a:ext cx="11717337" cy="5159375"/>
          </a:xfrm>
          <a:solidFill>
            <a:schemeClr val="accent6"/>
          </a:solidFill>
        </p:spPr>
        <p:txBody>
          <a:bodyPr/>
          <a:lstStyle/>
          <a:p>
            <a:pPr>
              <a:buClr>
                <a:schemeClr val="bg2"/>
              </a:buClr>
              <a:defRPr b="0" i="0"/>
            </a:pPr>
            <a:r>
              <a:rPr lang="1036" sz="2700" dirty="0">
                <a:solidFill>
                  <a:schemeClr val="bg2"/>
                </a:solidFill>
              </a:rPr>
              <a:t>Il est essentiel que chaque participant enregistre son identifiant de participant unique dans le formulaire d’enquête ET l’inscrive à l’encre indélébile sur tous leurs contenants d’échantillons. </a:t>
            </a:r>
          </a:p>
          <a:p>
            <a:pPr>
              <a:buClr>
                <a:schemeClr val="bg2"/>
              </a:buClr>
              <a:defRPr b="0" i="0"/>
            </a:pPr>
            <a:r>
              <a:rPr lang="1036" sz="2700" dirty="0">
                <a:solidFill>
                  <a:schemeClr val="bg2"/>
                </a:solidFill>
              </a:rPr>
              <a:t>Lorsque vous inscrivez un identifiant unique à la main, il est important de tenir à jour une liste principale des identifiants uniques attribués, afin de déterminer quel identifiant attribuer au prochain enfant.</a:t>
            </a:r>
          </a:p>
          <a:p>
            <a:pPr>
              <a:buClr>
                <a:schemeClr val="bg2"/>
              </a:buClr>
              <a:defRPr b="0" i="0"/>
            </a:pPr>
            <a:r>
              <a:rPr lang="1036" sz="2700" dirty="0">
                <a:solidFill>
                  <a:schemeClr val="bg2"/>
                </a:solidFill>
              </a:rPr>
              <a:t>Vérifiez toujours que l’identifiant du participant inscrit sur le récipient contenant l’échantillon de selles ou d’urine correspond à celui attribué à l’enfant en question et qu’il n’a PAS été attribué précédemment à un autre enfant. </a:t>
            </a:r>
            <a:endParaRPr lang="en-US" sz="2700" dirty="0">
              <a:solidFill>
                <a:schemeClr val="bg2"/>
              </a:solidFill>
            </a:endParaRPr>
          </a:p>
        </p:txBody>
      </p:sp>
    </p:spTree>
    <p:extLst>
      <p:ext uri="{BB962C8B-B14F-4D97-AF65-F5344CB8AC3E}">
        <p14:creationId xmlns:p14="http://schemas.microsoft.com/office/powerpoint/2010/main" val="1706617795"/>
      </p:ext>
    </p:extLst>
  </p:cSld>
  <p:clrMapOvr>
    <a:masterClrMapping/>
  </p:clrMapOvr>
  <p:transition/>
</p:sld>
</file>

<file path=ppt/tags/tag1.xml><?xml version="1.0" encoding="utf-8"?>
<p:tagLst xmlns:a="http://schemas.openxmlformats.org/drawingml/2006/main" xmlns:r="http://schemas.openxmlformats.org/officeDocument/2006/relationships" xmlns:p="http://schemas.openxmlformats.org/presentationml/2006/main">
  <p:tag name="AS_NET" val="4.0.30319.42000"/>
  <p:tag name="AS_OS" val="Microsoft Windows NT 6.2.9200.0"/>
  <p:tag name="AS_RELEASE_DATE" val="2018.04.09"/>
  <p:tag name="AS_TITLE" val="Aspose.Slides for .NET 4.0 Client Profile"/>
  <p:tag name="AS_VERSION" val="18.4"/>
</p:tagLst>
</file>

<file path=ppt/theme/theme1.xml><?xml version="1.0" encoding="utf-8"?>
<a:theme xmlns:a="http://schemas.openxmlformats.org/drawingml/2006/main" name="VINTAGE DISEASE">
  <a:themeElements>
    <a:clrScheme name="Simple Light">
      <a:dk1>
        <a:srgbClr val="242424"/>
      </a:dk1>
      <a:lt1>
        <a:srgbClr val="FFFFFF"/>
      </a:lt1>
      <a:dk2>
        <a:srgbClr val="FFEDD9"/>
      </a:dk2>
      <a:lt2>
        <a:srgbClr val="EEEEEE"/>
      </a:lt2>
      <a:accent1>
        <a:srgbClr val="4FBBD2"/>
      </a:accent1>
      <a:accent2>
        <a:srgbClr val="0085A0"/>
      </a:accent2>
      <a:accent3>
        <a:srgbClr val="21A8A4"/>
      </a:accent3>
      <a:accent4>
        <a:srgbClr val="F27050"/>
      </a:accent4>
      <a:accent5>
        <a:srgbClr val="FFA733"/>
      </a:accent5>
      <a:accent6>
        <a:srgbClr val="173F6D"/>
      </a:accent6>
      <a:hlink>
        <a:srgbClr val="000000"/>
      </a:hlink>
      <a:folHlink>
        <a:srgbClr val="0097A7"/>
      </a:folHlink>
    </a:clrScheme>
    <a:fontScheme name="Office">
      <a:majorFont>
        <a:latin typeface="Arial"/>
        <a:ea typeface="Arial"/>
        <a:cs typeface="Arial"/>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Arial"/>
        <a:cs typeface="Arial"/>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125</TotalTime>
  <Words>701</Words>
  <Application>Microsoft Office PowerPoint</Application>
  <PresentationFormat>Widescreen</PresentationFormat>
  <Paragraphs>109</Paragraphs>
  <Slides>6</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6</vt:i4>
      </vt:variant>
    </vt:vector>
  </HeadingPairs>
  <TitlesOfParts>
    <vt:vector size="12" baseType="lpstr">
      <vt:lpstr>Space Mono</vt:lpstr>
      <vt:lpstr>Anton</vt:lpstr>
      <vt:lpstr>Arial</vt:lpstr>
      <vt:lpstr>Arial Black</vt:lpstr>
      <vt:lpstr>Calibri</vt:lpstr>
      <vt:lpstr>VINTAGE DISEASE</vt:lpstr>
      <vt:lpstr>Évaluations pratiques et de précision de la SCH</vt:lpstr>
      <vt:lpstr>Génération d’un identifiant unique</vt:lpstr>
      <vt:lpstr>Génération d’un identifiant unique</vt:lpstr>
      <vt:lpstr>Génération d’un identifiant unique</vt:lpstr>
      <vt:lpstr>Exemple du Kenya</vt:lpstr>
      <vt:lpstr>Utiliser l’identifiant unique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Practical &amp; Precision Assessments</dc:title>
  <dc:creator>Katherine Gass</dc:creator>
  <cp:lastModifiedBy>Jason Ballot</cp:lastModifiedBy>
  <cp:revision>6</cp:revision>
  <dcterms:created xsi:type="dcterms:W3CDTF">2023-09-15T15:00:28Z</dcterms:created>
  <dcterms:modified xsi:type="dcterms:W3CDTF">2024-05-06T15:40:31Z</dcterms:modified>
</cp:coreProperties>
</file>

<file path=docProps/thumbnail.jpeg>
</file>