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7" r:id="rId2"/>
    <p:sldId id="272" r:id="rId3"/>
    <p:sldId id="273" r:id="rId4"/>
    <p:sldId id="274" r:id="rId5"/>
    <p:sldId id="276" r:id="rId6"/>
    <p:sldId id="278" r:id="rId7"/>
    <p:sldId id="279" r:id="rId8"/>
    <p:sldId id="280" r:id="rId9"/>
    <p:sldId id="283" r:id="rId10"/>
    <p:sldId id="284" r:id="rId11"/>
    <p:sldId id="285" r:id="rId12"/>
    <p:sldId id="286" r:id="rId13"/>
    <p:sldId id="287" r:id="rId14"/>
    <p:sldId id="288" r:id="rId15"/>
    <p:sldId id="290" r:id="rId16"/>
    <p:sldId id="291" r:id="rId17"/>
    <p:sldId id="292" r:id="rId18"/>
  </p:sldIdLst>
  <p:sldSz cx="12192000" cy="6858000"/>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59A923-8458-4A68-82C0-87D567635570}" v="5" dt="2024-06-14T10:40:29.5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58" d="100"/>
          <a:sy n="58" d="100"/>
        </p:scale>
        <p:origin x="96" y="120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leming" userId="b5097439-94d7-4019-90d8-0c83209e33b0" providerId="ADAL" clId="{0859A923-8458-4A68-82C0-87D567635570}"/>
    <pc:docChg chg="undo redo custSel modSld">
      <pc:chgData name="Fiona Fleming" userId="b5097439-94d7-4019-90d8-0c83209e33b0" providerId="ADAL" clId="{0859A923-8458-4A68-82C0-87D567635570}" dt="2024-06-14T10:45:40.525" v="139" actId="404"/>
      <pc:docMkLst>
        <pc:docMk/>
      </pc:docMkLst>
      <pc:sldChg chg="modSp mod">
        <pc:chgData name="Fiona Fleming" userId="b5097439-94d7-4019-90d8-0c83209e33b0" providerId="ADAL" clId="{0859A923-8458-4A68-82C0-87D567635570}" dt="2024-06-14T10:33:32.632" v="25" actId="12"/>
        <pc:sldMkLst>
          <pc:docMk/>
          <pc:sldMk cId="2641977012" sldId="273"/>
        </pc:sldMkLst>
        <pc:spChg chg="mod">
          <ac:chgData name="Fiona Fleming" userId="b5097439-94d7-4019-90d8-0c83209e33b0" providerId="ADAL" clId="{0859A923-8458-4A68-82C0-87D567635570}" dt="2024-06-14T10:33:32.632" v="25" actId="12"/>
          <ac:spMkLst>
            <pc:docMk/>
            <pc:sldMk cId="2641977012" sldId="273"/>
            <ac:spMk id="5" creationId="{D2D3E35D-BF66-4769-9557-D44670FCAE32}"/>
          </ac:spMkLst>
        </pc:spChg>
      </pc:sldChg>
      <pc:sldChg chg="modSp mod">
        <pc:chgData name="Fiona Fleming" userId="b5097439-94d7-4019-90d8-0c83209e33b0" providerId="ADAL" clId="{0859A923-8458-4A68-82C0-87D567635570}" dt="2024-06-14T10:35:57.319" v="39" actId="403"/>
        <pc:sldMkLst>
          <pc:docMk/>
          <pc:sldMk cId="3755474703" sldId="274"/>
        </pc:sldMkLst>
        <pc:spChg chg="mod">
          <ac:chgData name="Fiona Fleming" userId="b5097439-94d7-4019-90d8-0c83209e33b0" providerId="ADAL" clId="{0859A923-8458-4A68-82C0-87D567635570}" dt="2024-06-14T10:35:57.319" v="39" actId="403"/>
          <ac:spMkLst>
            <pc:docMk/>
            <pc:sldMk cId="3755474703" sldId="274"/>
            <ac:spMk id="5" creationId="{FBB5B26A-A1FC-427F-8F3A-52B7586009FF}"/>
          </ac:spMkLst>
        </pc:spChg>
      </pc:sldChg>
      <pc:sldChg chg="modSp mod modClrScheme chgLayout">
        <pc:chgData name="Fiona Fleming" userId="b5097439-94d7-4019-90d8-0c83209e33b0" providerId="ADAL" clId="{0859A923-8458-4A68-82C0-87D567635570}" dt="2024-06-14T10:36:02.127" v="41" actId="403"/>
        <pc:sldMkLst>
          <pc:docMk/>
          <pc:sldMk cId="876187949" sldId="276"/>
        </pc:sldMkLst>
        <pc:spChg chg="mod ord">
          <ac:chgData name="Fiona Fleming" userId="b5097439-94d7-4019-90d8-0c83209e33b0" providerId="ADAL" clId="{0859A923-8458-4A68-82C0-87D567635570}" dt="2024-06-14T10:36:02.127" v="41" actId="403"/>
          <ac:spMkLst>
            <pc:docMk/>
            <pc:sldMk cId="876187949" sldId="276"/>
            <ac:spMk id="2" creationId="{00000000-0000-0000-0000-000000000000}"/>
          </ac:spMkLst>
        </pc:spChg>
        <pc:spChg chg="mod">
          <ac:chgData name="Fiona Fleming" userId="b5097439-94d7-4019-90d8-0c83209e33b0" providerId="ADAL" clId="{0859A923-8458-4A68-82C0-87D567635570}" dt="2024-06-14T10:30:46.593" v="12" actId="1036"/>
          <ac:spMkLst>
            <pc:docMk/>
            <pc:sldMk cId="876187949" sldId="276"/>
            <ac:spMk id="6" creationId="{F560069F-8F2A-44F5-A61C-6F154213E91A}"/>
          </ac:spMkLst>
        </pc:spChg>
        <pc:spChg chg="mod">
          <ac:chgData name="Fiona Fleming" userId="b5097439-94d7-4019-90d8-0c83209e33b0" providerId="ADAL" clId="{0859A923-8458-4A68-82C0-87D567635570}" dt="2024-06-14T10:30:46.593" v="12" actId="1036"/>
          <ac:spMkLst>
            <pc:docMk/>
            <pc:sldMk cId="876187949" sldId="276"/>
            <ac:spMk id="8" creationId="{A89C69A6-EC6D-4EB8-BD8F-19ACB87859AF}"/>
          </ac:spMkLst>
        </pc:spChg>
        <pc:spChg chg="mod">
          <ac:chgData name="Fiona Fleming" userId="b5097439-94d7-4019-90d8-0c83209e33b0" providerId="ADAL" clId="{0859A923-8458-4A68-82C0-87D567635570}" dt="2024-06-14T10:30:46.593" v="12" actId="1036"/>
          <ac:spMkLst>
            <pc:docMk/>
            <pc:sldMk cId="876187949" sldId="276"/>
            <ac:spMk id="9" creationId="{790EC851-D320-44C8-9A08-6BA5A7903C97}"/>
          </ac:spMkLst>
        </pc:spChg>
        <pc:spChg chg="mod">
          <ac:chgData name="Fiona Fleming" userId="b5097439-94d7-4019-90d8-0c83209e33b0" providerId="ADAL" clId="{0859A923-8458-4A68-82C0-87D567635570}" dt="2024-06-14T10:31:00.110" v="16" actId="14861"/>
          <ac:spMkLst>
            <pc:docMk/>
            <pc:sldMk cId="876187949" sldId="276"/>
            <ac:spMk id="10" creationId="{099ED3D7-1B06-45DA-BE8E-931C42D58200}"/>
          </ac:spMkLst>
        </pc:spChg>
        <pc:spChg chg="mod">
          <ac:chgData name="Fiona Fleming" userId="b5097439-94d7-4019-90d8-0c83209e33b0" providerId="ADAL" clId="{0859A923-8458-4A68-82C0-87D567635570}" dt="2024-06-14T10:31:00.110" v="16" actId="14861"/>
          <ac:spMkLst>
            <pc:docMk/>
            <pc:sldMk cId="876187949" sldId="276"/>
            <ac:spMk id="11" creationId="{8D824BB2-E642-4A48-81EF-D3526E1BF549}"/>
          </ac:spMkLst>
        </pc:spChg>
        <pc:grpChg chg="mod">
          <ac:chgData name="Fiona Fleming" userId="b5097439-94d7-4019-90d8-0c83209e33b0" providerId="ADAL" clId="{0859A923-8458-4A68-82C0-87D567635570}" dt="2024-06-14T10:30:46.593" v="12" actId="1036"/>
          <ac:grpSpMkLst>
            <pc:docMk/>
            <pc:sldMk cId="876187949" sldId="276"/>
            <ac:grpSpMk id="5" creationId="{D2E76227-1968-4761-B47C-DF3E963D9D1D}"/>
          </ac:grpSpMkLst>
        </pc:grpChg>
        <pc:picChg chg="mod">
          <ac:chgData name="Fiona Fleming" userId="b5097439-94d7-4019-90d8-0c83209e33b0" providerId="ADAL" clId="{0859A923-8458-4A68-82C0-87D567635570}" dt="2024-06-14T10:30:46.593" v="12" actId="1036"/>
          <ac:picMkLst>
            <pc:docMk/>
            <pc:sldMk cId="876187949" sldId="276"/>
            <ac:picMk id="7" creationId="{3208E921-B018-4956-9FFE-475B1174408A}"/>
          </ac:picMkLst>
        </pc:picChg>
      </pc:sldChg>
      <pc:sldChg chg="modSp mod">
        <pc:chgData name="Fiona Fleming" userId="b5097439-94d7-4019-90d8-0c83209e33b0" providerId="ADAL" clId="{0859A923-8458-4A68-82C0-87D567635570}" dt="2024-06-14T10:36:05.948" v="43" actId="403"/>
        <pc:sldMkLst>
          <pc:docMk/>
          <pc:sldMk cId="39296935" sldId="278"/>
        </pc:sldMkLst>
        <pc:spChg chg="mod">
          <ac:chgData name="Fiona Fleming" userId="b5097439-94d7-4019-90d8-0c83209e33b0" providerId="ADAL" clId="{0859A923-8458-4A68-82C0-87D567635570}" dt="2024-06-14T10:36:05.948" v="43" actId="403"/>
          <ac:spMkLst>
            <pc:docMk/>
            <pc:sldMk cId="39296935" sldId="278"/>
            <ac:spMk id="2" creationId="{00000000-0000-0000-0000-000000000000}"/>
          </ac:spMkLst>
        </pc:spChg>
        <pc:spChg chg="mod">
          <ac:chgData name="Fiona Fleming" userId="b5097439-94d7-4019-90d8-0c83209e33b0" providerId="ADAL" clId="{0859A923-8458-4A68-82C0-87D567635570}" dt="2024-06-14T10:33:56.142" v="26" actId="12"/>
          <ac:spMkLst>
            <pc:docMk/>
            <pc:sldMk cId="39296935" sldId="278"/>
            <ac:spMk id="12" creationId="{3B75F85B-F038-4D6B-B4CC-32E613A87E09}"/>
          </ac:spMkLst>
        </pc:spChg>
        <pc:spChg chg="mod">
          <ac:chgData name="Fiona Fleming" userId="b5097439-94d7-4019-90d8-0c83209e33b0" providerId="ADAL" clId="{0859A923-8458-4A68-82C0-87D567635570}" dt="2024-06-14T10:34:03.655" v="27" actId="11"/>
          <ac:spMkLst>
            <pc:docMk/>
            <pc:sldMk cId="39296935" sldId="278"/>
            <ac:spMk id="18" creationId="{B57EA518-C5EE-4474-97A5-7EA7E75E89F3}"/>
          </ac:spMkLst>
        </pc:spChg>
      </pc:sldChg>
      <pc:sldChg chg="modSp mod">
        <pc:chgData name="Fiona Fleming" userId="b5097439-94d7-4019-90d8-0c83209e33b0" providerId="ADAL" clId="{0859A923-8458-4A68-82C0-87D567635570}" dt="2024-06-14T10:36:09.457" v="45" actId="403"/>
        <pc:sldMkLst>
          <pc:docMk/>
          <pc:sldMk cId="532655374" sldId="279"/>
        </pc:sldMkLst>
        <pc:spChg chg="mod">
          <ac:chgData name="Fiona Fleming" userId="b5097439-94d7-4019-90d8-0c83209e33b0" providerId="ADAL" clId="{0859A923-8458-4A68-82C0-87D567635570}" dt="2024-06-14T10:36:09.457" v="45" actId="403"/>
          <ac:spMkLst>
            <pc:docMk/>
            <pc:sldMk cId="532655374" sldId="279"/>
            <ac:spMk id="2" creationId="{00000000-0000-0000-0000-000000000000}"/>
          </ac:spMkLst>
        </pc:spChg>
        <pc:spChg chg="mod">
          <ac:chgData name="Fiona Fleming" userId="b5097439-94d7-4019-90d8-0c83209e33b0" providerId="ADAL" clId="{0859A923-8458-4A68-82C0-87D567635570}" dt="2024-06-14T10:34:27.510" v="28" actId="11"/>
          <ac:spMkLst>
            <pc:docMk/>
            <pc:sldMk cId="532655374" sldId="279"/>
            <ac:spMk id="9" creationId="{09B908A1-3714-4F82-8A97-981705A73167}"/>
          </ac:spMkLst>
        </pc:spChg>
      </pc:sldChg>
      <pc:sldChg chg="modSp mod">
        <pc:chgData name="Fiona Fleming" userId="b5097439-94d7-4019-90d8-0c83209e33b0" providerId="ADAL" clId="{0859A923-8458-4A68-82C0-87D567635570}" dt="2024-06-14T10:36:13.750" v="47" actId="403"/>
        <pc:sldMkLst>
          <pc:docMk/>
          <pc:sldMk cId="479372908" sldId="280"/>
        </pc:sldMkLst>
        <pc:spChg chg="mod">
          <ac:chgData name="Fiona Fleming" userId="b5097439-94d7-4019-90d8-0c83209e33b0" providerId="ADAL" clId="{0859A923-8458-4A68-82C0-87D567635570}" dt="2024-06-14T10:36:13.750" v="47" actId="403"/>
          <ac:spMkLst>
            <pc:docMk/>
            <pc:sldMk cId="479372908" sldId="280"/>
            <ac:spMk id="2" creationId="{00000000-0000-0000-0000-000000000000}"/>
          </ac:spMkLst>
        </pc:spChg>
        <pc:spChg chg="mod">
          <ac:chgData name="Fiona Fleming" userId="b5097439-94d7-4019-90d8-0c83209e33b0" providerId="ADAL" clId="{0859A923-8458-4A68-82C0-87D567635570}" dt="2024-06-14T10:34:45.462" v="29" actId="11"/>
          <ac:spMkLst>
            <pc:docMk/>
            <pc:sldMk cId="479372908" sldId="280"/>
            <ac:spMk id="9" creationId="{09B908A1-3714-4F82-8A97-981705A73167}"/>
          </ac:spMkLst>
        </pc:spChg>
        <pc:spChg chg="mod">
          <ac:chgData name="Fiona Fleming" userId="b5097439-94d7-4019-90d8-0c83209e33b0" providerId="ADAL" clId="{0859A923-8458-4A68-82C0-87D567635570}" dt="2024-06-14T10:34:56.317" v="31" actId="208"/>
          <ac:spMkLst>
            <pc:docMk/>
            <pc:sldMk cId="479372908" sldId="280"/>
            <ac:spMk id="13" creationId="{2F3268C9-C31D-4017-963F-438E5323940B}"/>
          </ac:spMkLst>
        </pc:spChg>
      </pc:sldChg>
      <pc:sldChg chg="modSp mod">
        <pc:chgData name="Fiona Fleming" userId="b5097439-94d7-4019-90d8-0c83209e33b0" providerId="ADAL" clId="{0859A923-8458-4A68-82C0-87D567635570}" dt="2024-06-14T10:36:18.259" v="49" actId="403"/>
        <pc:sldMkLst>
          <pc:docMk/>
          <pc:sldMk cId="3252641563" sldId="283"/>
        </pc:sldMkLst>
        <pc:spChg chg="mod">
          <ac:chgData name="Fiona Fleming" userId="b5097439-94d7-4019-90d8-0c83209e33b0" providerId="ADAL" clId="{0859A923-8458-4A68-82C0-87D567635570}" dt="2024-06-14T10:36:18.259" v="49" actId="403"/>
          <ac:spMkLst>
            <pc:docMk/>
            <pc:sldMk cId="3252641563" sldId="283"/>
            <ac:spMk id="2" creationId="{00000000-0000-0000-0000-000000000000}"/>
          </ac:spMkLst>
        </pc:spChg>
        <pc:spChg chg="mod">
          <ac:chgData name="Fiona Fleming" userId="b5097439-94d7-4019-90d8-0c83209e33b0" providerId="ADAL" clId="{0859A923-8458-4A68-82C0-87D567635570}" dt="2024-06-14T10:35:28.606" v="36" actId="12"/>
          <ac:spMkLst>
            <pc:docMk/>
            <pc:sldMk cId="3252641563" sldId="283"/>
            <ac:spMk id="5" creationId="{61E4FBC7-D4E8-4D90-83DE-C29A71E6FEBB}"/>
          </ac:spMkLst>
        </pc:spChg>
      </pc:sldChg>
      <pc:sldChg chg="modSp mod">
        <pc:chgData name="Fiona Fleming" userId="b5097439-94d7-4019-90d8-0c83209e33b0" providerId="ADAL" clId="{0859A923-8458-4A68-82C0-87D567635570}" dt="2024-06-14T10:37:00.122" v="54" actId="11"/>
        <pc:sldMkLst>
          <pc:docMk/>
          <pc:sldMk cId="3161478396" sldId="284"/>
        </pc:sldMkLst>
        <pc:spChg chg="mod">
          <ac:chgData name="Fiona Fleming" userId="b5097439-94d7-4019-90d8-0c83209e33b0" providerId="ADAL" clId="{0859A923-8458-4A68-82C0-87D567635570}" dt="2024-06-14T10:36:25.246" v="52" actId="207"/>
          <ac:spMkLst>
            <pc:docMk/>
            <pc:sldMk cId="3161478396" sldId="284"/>
            <ac:spMk id="2" creationId="{00000000-0000-0000-0000-000000000000}"/>
          </ac:spMkLst>
        </pc:spChg>
        <pc:spChg chg="mod">
          <ac:chgData name="Fiona Fleming" userId="b5097439-94d7-4019-90d8-0c83209e33b0" providerId="ADAL" clId="{0859A923-8458-4A68-82C0-87D567635570}" dt="2024-06-14T10:37:00.122" v="54" actId="11"/>
          <ac:spMkLst>
            <pc:docMk/>
            <pc:sldMk cId="3161478396" sldId="284"/>
            <ac:spMk id="7" creationId="{D85339B4-522B-4EAF-B0AD-D4BC13E6127D}"/>
          </ac:spMkLst>
        </pc:spChg>
        <pc:spChg chg="mod">
          <ac:chgData name="Fiona Fleming" userId="b5097439-94d7-4019-90d8-0c83209e33b0" providerId="ADAL" clId="{0859A923-8458-4A68-82C0-87D567635570}" dt="2024-06-14T10:36:38.096" v="53" actId="12"/>
          <ac:spMkLst>
            <pc:docMk/>
            <pc:sldMk cId="3161478396" sldId="284"/>
            <ac:spMk id="8" creationId="{923C050C-2142-47F1-A786-37DFE1009790}"/>
          </ac:spMkLst>
        </pc:spChg>
      </pc:sldChg>
      <pc:sldChg chg="modSp mod">
        <pc:chgData name="Fiona Fleming" userId="b5097439-94d7-4019-90d8-0c83209e33b0" providerId="ADAL" clId="{0859A923-8458-4A68-82C0-87D567635570}" dt="2024-06-14T10:37:54.069" v="64" actId="20577"/>
        <pc:sldMkLst>
          <pc:docMk/>
          <pc:sldMk cId="450200154" sldId="285"/>
        </pc:sldMkLst>
        <pc:spChg chg="mod">
          <ac:chgData name="Fiona Fleming" userId="b5097439-94d7-4019-90d8-0c83209e33b0" providerId="ADAL" clId="{0859A923-8458-4A68-82C0-87D567635570}" dt="2024-06-14T10:37:08.975" v="58" actId="207"/>
          <ac:spMkLst>
            <pc:docMk/>
            <pc:sldMk cId="450200154" sldId="285"/>
            <ac:spMk id="2" creationId="{00000000-0000-0000-0000-000000000000}"/>
          </ac:spMkLst>
        </pc:spChg>
        <pc:spChg chg="mod">
          <ac:chgData name="Fiona Fleming" userId="b5097439-94d7-4019-90d8-0c83209e33b0" providerId="ADAL" clId="{0859A923-8458-4A68-82C0-87D567635570}" dt="2024-06-14T10:37:36.487" v="60" actId="12"/>
          <ac:spMkLst>
            <pc:docMk/>
            <pc:sldMk cId="450200154" sldId="285"/>
            <ac:spMk id="7" creationId="{31D0C6D9-A47C-4413-B274-6A61FFA6B679}"/>
          </ac:spMkLst>
        </pc:spChg>
        <pc:spChg chg="mod">
          <ac:chgData name="Fiona Fleming" userId="b5097439-94d7-4019-90d8-0c83209e33b0" providerId="ADAL" clId="{0859A923-8458-4A68-82C0-87D567635570}" dt="2024-06-14T10:37:51.045" v="62" actId="20577"/>
          <ac:spMkLst>
            <pc:docMk/>
            <pc:sldMk cId="450200154" sldId="285"/>
            <ac:spMk id="15" creationId="{224CDDD2-87EE-7844-3DF0-9A64EF224855}"/>
          </ac:spMkLst>
        </pc:spChg>
        <pc:spChg chg="mod">
          <ac:chgData name="Fiona Fleming" userId="b5097439-94d7-4019-90d8-0c83209e33b0" providerId="ADAL" clId="{0859A923-8458-4A68-82C0-87D567635570}" dt="2024-06-14T10:37:54.069" v="64" actId="20577"/>
          <ac:spMkLst>
            <pc:docMk/>
            <pc:sldMk cId="450200154" sldId="285"/>
            <ac:spMk id="17" creationId="{B421F641-A46F-E814-469F-A0C9BC9DBBE1}"/>
          </ac:spMkLst>
        </pc:spChg>
      </pc:sldChg>
      <pc:sldChg chg="modSp mod">
        <pc:chgData name="Fiona Fleming" userId="b5097439-94d7-4019-90d8-0c83209e33b0" providerId="ADAL" clId="{0859A923-8458-4A68-82C0-87D567635570}" dt="2024-06-14T10:45:40.525" v="139" actId="404"/>
        <pc:sldMkLst>
          <pc:docMk/>
          <pc:sldMk cId="1486506555" sldId="286"/>
        </pc:sldMkLst>
        <pc:spChg chg="mod">
          <ac:chgData name="Fiona Fleming" userId="b5097439-94d7-4019-90d8-0c83209e33b0" providerId="ADAL" clId="{0859A923-8458-4A68-82C0-87D567635570}" dt="2024-06-14T10:45:40.525" v="139" actId="404"/>
          <ac:spMkLst>
            <pc:docMk/>
            <pc:sldMk cId="1486506555" sldId="286"/>
            <ac:spMk id="3" creationId="{724E84FE-E2A6-615D-9ECA-494765FB9543}"/>
          </ac:spMkLst>
        </pc:spChg>
        <pc:spChg chg="mod">
          <ac:chgData name="Fiona Fleming" userId="b5097439-94d7-4019-90d8-0c83209e33b0" providerId="ADAL" clId="{0859A923-8458-4A68-82C0-87D567635570}" dt="2024-06-14T10:38:47.379" v="81" actId="11"/>
          <ac:spMkLst>
            <pc:docMk/>
            <pc:sldMk cId="1486506555" sldId="286"/>
            <ac:spMk id="9" creationId="{D98A909D-46D6-48F2-B83A-04E7C80F6D68}"/>
          </ac:spMkLst>
        </pc:spChg>
        <pc:spChg chg="mod">
          <ac:chgData name="Fiona Fleming" userId="b5097439-94d7-4019-90d8-0c83209e33b0" providerId="ADAL" clId="{0859A923-8458-4A68-82C0-87D567635570}" dt="2024-06-14T10:38:26.993" v="76" actId="20577"/>
          <ac:spMkLst>
            <pc:docMk/>
            <pc:sldMk cId="1486506555" sldId="286"/>
            <ac:spMk id="10" creationId="{A96B5DDA-8780-9276-36EA-8FEDCA184357}"/>
          </ac:spMkLst>
        </pc:spChg>
        <pc:spChg chg="mod">
          <ac:chgData name="Fiona Fleming" userId="b5097439-94d7-4019-90d8-0c83209e33b0" providerId="ADAL" clId="{0859A923-8458-4A68-82C0-87D567635570}" dt="2024-06-14T10:38:30.449" v="78" actId="20577"/>
          <ac:spMkLst>
            <pc:docMk/>
            <pc:sldMk cId="1486506555" sldId="286"/>
            <ac:spMk id="11" creationId="{725CFFB5-19C4-BD7F-0A11-7023C6AF2149}"/>
          </ac:spMkLst>
        </pc:spChg>
        <pc:spChg chg="mod">
          <ac:chgData name="Fiona Fleming" userId="b5097439-94d7-4019-90d8-0c83209e33b0" providerId="ADAL" clId="{0859A923-8458-4A68-82C0-87D567635570}" dt="2024-06-14T10:38:33.487" v="80" actId="20577"/>
          <ac:spMkLst>
            <pc:docMk/>
            <pc:sldMk cId="1486506555" sldId="286"/>
            <ac:spMk id="12" creationId="{CC597AE9-D1B6-C2C3-1AED-D34B7D823047}"/>
          </ac:spMkLst>
        </pc:spChg>
      </pc:sldChg>
      <pc:sldChg chg="modSp mod">
        <pc:chgData name="Fiona Fleming" userId="b5097439-94d7-4019-90d8-0c83209e33b0" providerId="ADAL" clId="{0859A923-8458-4A68-82C0-87D567635570}" dt="2024-06-14T10:45:26.361" v="137" actId="403"/>
        <pc:sldMkLst>
          <pc:docMk/>
          <pc:sldMk cId="234888346" sldId="287"/>
        </pc:sldMkLst>
        <pc:spChg chg="mod">
          <ac:chgData name="Fiona Fleming" userId="b5097439-94d7-4019-90d8-0c83209e33b0" providerId="ADAL" clId="{0859A923-8458-4A68-82C0-87D567635570}" dt="2024-06-14T10:45:26.361" v="137" actId="403"/>
          <ac:spMkLst>
            <pc:docMk/>
            <pc:sldMk cId="234888346" sldId="287"/>
            <ac:spMk id="3" creationId="{B93FCA25-BBFB-4F62-BFAA-32B303B9D734}"/>
          </ac:spMkLst>
        </pc:spChg>
        <pc:spChg chg="mod">
          <ac:chgData name="Fiona Fleming" userId="b5097439-94d7-4019-90d8-0c83209e33b0" providerId="ADAL" clId="{0859A923-8458-4A68-82C0-87D567635570}" dt="2024-06-14T10:41:41.065" v="111" actId="1076"/>
          <ac:spMkLst>
            <pc:docMk/>
            <pc:sldMk cId="234888346" sldId="287"/>
            <ac:spMk id="4" creationId="{E4EF8BC5-4CB8-4C63-A665-1B6F7FB066B0}"/>
          </ac:spMkLst>
        </pc:spChg>
        <pc:spChg chg="mod">
          <ac:chgData name="Fiona Fleming" userId="b5097439-94d7-4019-90d8-0c83209e33b0" providerId="ADAL" clId="{0859A923-8458-4A68-82C0-87D567635570}" dt="2024-06-14T10:40:53.631" v="92" actId="1076"/>
          <ac:spMkLst>
            <pc:docMk/>
            <pc:sldMk cId="234888346" sldId="287"/>
            <ac:spMk id="11" creationId="{1ADC240E-116F-40A2-D607-64636F6EBBA8}"/>
          </ac:spMkLst>
        </pc:spChg>
        <pc:spChg chg="mod">
          <ac:chgData name="Fiona Fleming" userId="b5097439-94d7-4019-90d8-0c83209e33b0" providerId="ADAL" clId="{0859A923-8458-4A68-82C0-87D567635570}" dt="2024-06-14T10:40:57.477" v="93" actId="1076"/>
          <ac:spMkLst>
            <pc:docMk/>
            <pc:sldMk cId="234888346" sldId="287"/>
            <ac:spMk id="12" creationId="{7D7147C6-84B0-5CA9-6E36-D8F92523598A}"/>
          </ac:spMkLst>
        </pc:spChg>
      </pc:sldChg>
      <pc:sldChg chg="modSp mod">
        <pc:chgData name="Fiona Fleming" userId="b5097439-94d7-4019-90d8-0c83209e33b0" providerId="ADAL" clId="{0859A923-8458-4A68-82C0-87D567635570}" dt="2024-06-14T10:45:21.475" v="136" actId="403"/>
        <pc:sldMkLst>
          <pc:docMk/>
          <pc:sldMk cId="2558898706" sldId="288"/>
        </pc:sldMkLst>
        <pc:spChg chg="mod">
          <ac:chgData name="Fiona Fleming" userId="b5097439-94d7-4019-90d8-0c83209e33b0" providerId="ADAL" clId="{0859A923-8458-4A68-82C0-87D567635570}" dt="2024-06-14T10:45:21.475" v="136" actId="403"/>
          <ac:spMkLst>
            <pc:docMk/>
            <pc:sldMk cId="2558898706" sldId="288"/>
            <ac:spMk id="2" creationId="{A86ECCAF-F4BC-496B-B948-756355BAF18A}"/>
          </ac:spMkLst>
        </pc:spChg>
        <pc:spChg chg="mod">
          <ac:chgData name="Fiona Fleming" userId="b5097439-94d7-4019-90d8-0c83209e33b0" providerId="ADAL" clId="{0859A923-8458-4A68-82C0-87D567635570}" dt="2024-06-14T10:43:31.958" v="122" actId="11"/>
          <ac:spMkLst>
            <pc:docMk/>
            <pc:sldMk cId="2558898706" sldId="288"/>
            <ac:spMk id="5" creationId="{7874A91A-EB20-4DCA-9D75-00BDE6A394A7}"/>
          </ac:spMkLst>
        </pc:spChg>
      </pc:sldChg>
      <pc:sldChg chg="modSp mod">
        <pc:chgData name="Fiona Fleming" userId="b5097439-94d7-4019-90d8-0c83209e33b0" providerId="ADAL" clId="{0859A923-8458-4A68-82C0-87D567635570}" dt="2024-06-14T10:44:25.760" v="128" actId="1076"/>
        <pc:sldMkLst>
          <pc:docMk/>
          <pc:sldMk cId="3733066494" sldId="290"/>
        </pc:sldMkLst>
        <pc:spChg chg="mod">
          <ac:chgData name="Fiona Fleming" userId="b5097439-94d7-4019-90d8-0c83209e33b0" providerId="ADAL" clId="{0859A923-8458-4A68-82C0-87D567635570}" dt="2024-06-14T10:44:25.760" v="128" actId="1076"/>
          <ac:spMkLst>
            <pc:docMk/>
            <pc:sldMk cId="3733066494" sldId="290"/>
            <ac:spMk id="2" creationId="{A86ECCAF-F4BC-496B-B948-756355BAF18A}"/>
          </ac:spMkLst>
        </pc:spChg>
        <pc:spChg chg="mod">
          <ac:chgData name="Fiona Fleming" userId="b5097439-94d7-4019-90d8-0c83209e33b0" providerId="ADAL" clId="{0859A923-8458-4A68-82C0-87D567635570}" dt="2024-06-14T10:44:03.582" v="126" actId="12"/>
          <ac:spMkLst>
            <pc:docMk/>
            <pc:sldMk cId="3733066494" sldId="290"/>
            <ac:spMk id="5" creationId="{7874A91A-EB20-4DCA-9D75-00BDE6A394A7}"/>
          </ac:spMkLst>
        </pc:spChg>
      </pc:sldChg>
      <pc:sldChg chg="modSp mod delCm">
        <pc:chgData name="Fiona Fleming" userId="b5097439-94d7-4019-90d8-0c83209e33b0" providerId="ADAL" clId="{0859A923-8458-4A68-82C0-87D567635570}" dt="2024-06-14T10:44:59.468" v="135" actId="403"/>
        <pc:sldMkLst>
          <pc:docMk/>
          <pc:sldMk cId="2142012071" sldId="291"/>
        </pc:sldMkLst>
        <pc:spChg chg="mod">
          <ac:chgData name="Fiona Fleming" userId="b5097439-94d7-4019-90d8-0c83209e33b0" providerId="ADAL" clId="{0859A923-8458-4A68-82C0-87D567635570}" dt="2024-06-14T10:44:37.520" v="132" actId="404"/>
          <ac:spMkLst>
            <pc:docMk/>
            <pc:sldMk cId="2142012071" sldId="291"/>
            <ac:spMk id="3" creationId="{D2003F84-FCA5-9F7A-0103-D325A8738260}"/>
          </ac:spMkLst>
        </pc:spChg>
        <pc:spChg chg="mod">
          <ac:chgData name="Fiona Fleming" userId="b5097439-94d7-4019-90d8-0c83209e33b0" providerId="ADAL" clId="{0859A923-8458-4A68-82C0-87D567635570}" dt="2024-06-14T10:44:59.468" v="135" actId="403"/>
          <ac:spMkLst>
            <pc:docMk/>
            <pc:sldMk cId="2142012071" sldId="291"/>
            <ac:spMk id="5" creationId="{7874A91A-EB20-4DCA-9D75-00BDE6A394A7}"/>
          </ac:spMkLst>
        </pc:spChg>
        <pc:extLst>
          <p:ext xmlns:p="http://schemas.openxmlformats.org/presentationml/2006/main" uri="{D6D511B9-2390-475A-947B-AFAB55BFBCF1}">
            <pc226:cmChg xmlns:pc226="http://schemas.microsoft.com/office/powerpoint/2022/06/main/command" chg="del">
              <pc226:chgData name="Fiona Fleming" userId="b5097439-94d7-4019-90d8-0c83209e33b0" providerId="ADAL" clId="{0859A923-8458-4A68-82C0-87D567635570}" dt="2024-06-14T10:44:32.495" v="129"/>
              <pc2:cmMkLst xmlns:pc2="http://schemas.microsoft.com/office/powerpoint/2019/9/main/command">
                <pc:docMk/>
                <pc:sldMk cId="2142012071" sldId="291"/>
                <pc2:cmMk id="{D07F3B2E-11F6-4F46-BB90-988CDAEACFE6}"/>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3A7549-0FB2-4413-9CAF-4C256E7FF198}" type="datetimeFigureOut">
              <a:rPr lang="en-US" smtClean="0"/>
              <a:t>6/14/2024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29F214-570B-48F7-A54A-325928288D87}" type="slidenum">
              <a:rPr lang="en-US" smtClean="0"/>
              <a:t>‹#›</a:t>
            </a:fld>
            <a:endParaRPr lang="en-US"/>
          </a:p>
        </p:txBody>
      </p:sp>
    </p:spTree>
    <p:extLst>
      <p:ext uri="{BB962C8B-B14F-4D97-AF65-F5344CB8AC3E}">
        <p14:creationId xmlns:p14="http://schemas.microsoft.com/office/powerpoint/2010/main" val="2858620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702811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8739427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TITLE" type="title">
  <p:cSld name="OPENING TITLE">
    <p:bg>
      <p:bgPr>
        <a:solidFill>
          <a:schemeClr val="accent4"/>
        </a:solidFill>
        <a:effectLst/>
      </p:bgPr>
    </p:bg>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1" name="Google Shape;11;p2"/>
          <p:cNvSpPr txBox="1">
            <a:spLocks noGrp="1"/>
          </p:cNvSpPr>
          <p:nvPr>
            <p:ph type="ctrTitle"/>
          </p:nvPr>
        </p:nvSpPr>
        <p:spPr>
          <a:xfrm>
            <a:off x="1501200" y="2711633"/>
            <a:ext cx="9189600" cy="2736800"/>
          </a:xfrm>
          <a:prstGeom prst="rect">
            <a:avLst/>
          </a:prstGeom>
        </p:spPr>
        <p:txBody>
          <a:bodyPr spcFirstLastPara="1" wrap="square" lIns="91425" tIns="91425" rIns="91425" bIns="91425" anchor="b" anchorCtr="0">
            <a:noAutofit/>
          </a:bodyPr>
          <a:lstStyle>
            <a:lvl1pPr lvl="0" algn="ctr">
              <a:spcBef>
                <a:spcPct val="0"/>
              </a:spcBef>
              <a:spcAft>
                <a:spcPct val="0"/>
              </a:spcAft>
              <a:buClr>
                <a:schemeClr val="dk2"/>
              </a:buClr>
              <a:buSzPts val="7200"/>
              <a:buFont typeface="Anton"/>
              <a:buNone/>
              <a:defRPr sz="9600">
                <a:solidFill>
                  <a:schemeClr val="dk2"/>
                </a:solidFill>
                <a:latin typeface="Calibri" panose="020F0502020204030204" pitchFamily="34" charset="0"/>
                <a:ea typeface="Calibri" panose="020F0502020204030204" pitchFamily="34" charset="0"/>
                <a:cs typeface="Calibri" panose="020F0502020204030204" pitchFamily="34" charset="0"/>
                <a:sym typeface="Anton"/>
              </a:defRPr>
            </a:lvl1pPr>
            <a:lvl2pPr lvl="1"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2pPr>
            <a:lvl3pPr lvl="2"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3pPr>
            <a:lvl4pPr lvl="3"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4pPr>
            <a:lvl5pPr lvl="4"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5pPr>
            <a:lvl6pPr lvl="5"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6pPr>
            <a:lvl7pPr lvl="6"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7pPr>
            <a:lvl8pPr lvl="7"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8pPr>
            <a:lvl9pPr lvl="8" algn="ctr">
              <a:spcBef>
                <a:spcPct val="0"/>
              </a:spcBef>
              <a:spcAft>
                <a:spcPct val="0"/>
              </a:spcAft>
              <a:buClr>
                <a:schemeClr val="dk2"/>
              </a:buClr>
              <a:buSzPts val="5200"/>
              <a:buFont typeface="Anton"/>
              <a:buNone/>
              <a:defRPr sz="6933">
                <a:solidFill>
                  <a:schemeClr val="dk2"/>
                </a:solidFill>
                <a:latin typeface="Anton"/>
                <a:ea typeface="Anton"/>
                <a:cs typeface="Anton"/>
                <a:sym typeface="Anton"/>
              </a:defRPr>
            </a:lvl9pPr>
          </a:lstStyle>
          <a:p>
            <a:endParaRPr dirty="0"/>
          </a:p>
        </p:txBody>
      </p:sp>
      <p:sp>
        <p:nvSpPr>
          <p:cNvPr id="12" name="Google Shape;12;p2"/>
          <p:cNvSpPr txBox="1">
            <a:spLocks noGrp="1"/>
          </p:cNvSpPr>
          <p:nvPr>
            <p:ph type="subTitle" idx="1"/>
          </p:nvPr>
        </p:nvSpPr>
        <p:spPr>
          <a:xfrm>
            <a:off x="3176400" y="5245233"/>
            <a:ext cx="5839200" cy="1056800"/>
          </a:xfrm>
          <a:prstGeom prst="rect">
            <a:avLst/>
          </a:prstGeom>
        </p:spPr>
        <p:txBody>
          <a:bodyPr spcFirstLastPara="1" wrap="square" lIns="91425" tIns="91425" rIns="91425" bIns="91425" anchor="t" anchorCtr="0">
            <a:noAutofit/>
          </a:bodyPr>
          <a:lstStyle>
            <a:lvl1pPr lvl="0" algn="ctr">
              <a:lnSpc>
                <a:spcPct val="100000"/>
              </a:lnSpc>
              <a:spcBef>
                <a:spcPct val="0"/>
              </a:spcBef>
              <a:spcAft>
                <a:spcPct val="0"/>
              </a:spcAft>
              <a:buClr>
                <a:schemeClr val="dk1"/>
              </a:buClr>
              <a:buSzPts val="1200"/>
              <a:buNone/>
              <a:defRPr sz="1600">
                <a:solidFill>
                  <a:schemeClr val="dk1"/>
                </a:solidFill>
              </a:defRPr>
            </a:lvl1pPr>
            <a:lvl2pPr lvl="1" algn="ctr">
              <a:lnSpc>
                <a:spcPct val="100000"/>
              </a:lnSpc>
              <a:spcBef>
                <a:spcPct val="0"/>
              </a:spcBef>
              <a:spcAft>
                <a:spcPct val="0"/>
              </a:spcAft>
              <a:buClr>
                <a:schemeClr val="dk1"/>
              </a:buClr>
              <a:buSzPts val="1000"/>
              <a:buNone/>
              <a:defRPr sz="1333">
                <a:solidFill>
                  <a:schemeClr val="dk1"/>
                </a:solidFill>
              </a:defRPr>
            </a:lvl2pPr>
            <a:lvl3pPr lvl="2" algn="ctr">
              <a:lnSpc>
                <a:spcPct val="100000"/>
              </a:lnSpc>
              <a:spcBef>
                <a:spcPct val="0"/>
              </a:spcBef>
              <a:spcAft>
                <a:spcPct val="0"/>
              </a:spcAft>
              <a:buClr>
                <a:schemeClr val="dk1"/>
              </a:buClr>
              <a:buSzPts val="1000"/>
              <a:buNone/>
              <a:defRPr sz="1333">
                <a:solidFill>
                  <a:schemeClr val="dk1"/>
                </a:solidFill>
              </a:defRPr>
            </a:lvl3pPr>
            <a:lvl4pPr lvl="3" algn="ctr">
              <a:lnSpc>
                <a:spcPct val="100000"/>
              </a:lnSpc>
              <a:spcBef>
                <a:spcPct val="0"/>
              </a:spcBef>
              <a:spcAft>
                <a:spcPct val="0"/>
              </a:spcAft>
              <a:buClr>
                <a:schemeClr val="dk1"/>
              </a:buClr>
              <a:buSzPts val="1000"/>
              <a:buNone/>
              <a:defRPr sz="1333">
                <a:solidFill>
                  <a:schemeClr val="dk1"/>
                </a:solidFill>
              </a:defRPr>
            </a:lvl4pPr>
            <a:lvl5pPr lvl="4" algn="ctr">
              <a:lnSpc>
                <a:spcPct val="100000"/>
              </a:lnSpc>
              <a:spcBef>
                <a:spcPct val="0"/>
              </a:spcBef>
              <a:spcAft>
                <a:spcPct val="0"/>
              </a:spcAft>
              <a:buClr>
                <a:schemeClr val="dk1"/>
              </a:buClr>
              <a:buSzPts val="1000"/>
              <a:buNone/>
              <a:defRPr sz="1333">
                <a:solidFill>
                  <a:schemeClr val="dk1"/>
                </a:solidFill>
              </a:defRPr>
            </a:lvl5pPr>
            <a:lvl6pPr lvl="5" algn="ctr">
              <a:lnSpc>
                <a:spcPct val="100000"/>
              </a:lnSpc>
              <a:spcBef>
                <a:spcPct val="0"/>
              </a:spcBef>
              <a:spcAft>
                <a:spcPct val="0"/>
              </a:spcAft>
              <a:buClr>
                <a:schemeClr val="dk1"/>
              </a:buClr>
              <a:buSzPts val="1000"/>
              <a:buNone/>
              <a:defRPr sz="1333">
                <a:solidFill>
                  <a:schemeClr val="dk1"/>
                </a:solidFill>
              </a:defRPr>
            </a:lvl6pPr>
            <a:lvl7pPr lvl="6" algn="ctr">
              <a:lnSpc>
                <a:spcPct val="100000"/>
              </a:lnSpc>
              <a:spcBef>
                <a:spcPct val="0"/>
              </a:spcBef>
              <a:spcAft>
                <a:spcPct val="0"/>
              </a:spcAft>
              <a:buClr>
                <a:schemeClr val="dk1"/>
              </a:buClr>
              <a:buSzPts val="1000"/>
              <a:buNone/>
              <a:defRPr sz="1333">
                <a:solidFill>
                  <a:schemeClr val="dk1"/>
                </a:solidFill>
              </a:defRPr>
            </a:lvl7pPr>
            <a:lvl8pPr lvl="7" algn="ctr">
              <a:lnSpc>
                <a:spcPct val="100000"/>
              </a:lnSpc>
              <a:spcBef>
                <a:spcPct val="0"/>
              </a:spcBef>
              <a:spcAft>
                <a:spcPct val="0"/>
              </a:spcAft>
              <a:buClr>
                <a:schemeClr val="dk1"/>
              </a:buClr>
              <a:buSzPts val="1000"/>
              <a:buNone/>
              <a:defRPr sz="1333">
                <a:solidFill>
                  <a:schemeClr val="dk1"/>
                </a:solidFill>
              </a:defRPr>
            </a:lvl8pPr>
            <a:lvl9pPr lvl="8" algn="ctr">
              <a:lnSpc>
                <a:spcPct val="100000"/>
              </a:lnSpc>
              <a:spcBef>
                <a:spcPct val="0"/>
              </a:spcBef>
              <a:spcAft>
                <a:spcPct val="0"/>
              </a:spcAft>
              <a:buClr>
                <a:schemeClr val="dk1"/>
              </a:buClr>
              <a:buSzPts val="1000"/>
              <a:buNone/>
              <a:defRPr sz="1333">
                <a:solidFill>
                  <a:schemeClr val="dk1"/>
                </a:solidFill>
              </a:defRPr>
            </a:lvl9pPr>
          </a:lstStyle>
          <a:p>
            <a:endParaRPr/>
          </a:p>
        </p:txBody>
      </p:sp>
    </p:spTree>
    <p:extLst>
      <p:ext uri="{BB962C8B-B14F-4D97-AF65-F5344CB8AC3E}">
        <p14:creationId xmlns:p14="http://schemas.microsoft.com/office/powerpoint/2010/main" val="3351302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BIG NUMBERS">
  <p:cSld name="TITLE + BIG NUMBERS">
    <p:bg>
      <p:bgPr>
        <a:solidFill>
          <a:schemeClr val="accent2"/>
        </a:solidFill>
        <a:effectLst/>
      </p:bgPr>
    </p:bg>
    <p:spTree>
      <p:nvGrpSpPr>
        <p:cNvPr id="1" name="Shape 95"/>
        <p:cNvGrpSpPr/>
        <p:nvPr/>
      </p:nvGrpSpPr>
      <p:grpSpPr>
        <a:xfrm>
          <a:off x="0" y="0"/>
          <a:ext cx="0" cy="0"/>
          <a:chOff x="0" y="0"/>
          <a:chExt cx="0" cy="0"/>
        </a:xfrm>
      </p:grpSpPr>
      <p:pic>
        <p:nvPicPr>
          <p:cNvPr id="96" name="Google Shape;96;p14"/>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97" name="Google Shape;97;p14"/>
          <p:cNvSpPr txBox="1">
            <a:spLocks noGrp="1"/>
          </p:cNvSpPr>
          <p:nvPr>
            <p:ph type="title"/>
          </p:nvPr>
        </p:nvSpPr>
        <p:spPr>
          <a:xfrm>
            <a:off x="1195067" y="767200"/>
            <a:ext cx="2770400" cy="1122400"/>
          </a:xfrm>
          <a:prstGeom prst="rect">
            <a:avLst/>
          </a:prstGeom>
        </p:spPr>
        <p:txBody>
          <a:bodyPr spcFirstLastPara="1" wrap="square" lIns="91425" tIns="91425" rIns="91425" bIns="91425" anchor="t" anchorCtr="0">
            <a:noAutofit/>
          </a:bodyPr>
          <a:lstStyle>
            <a:lvl1pPr lvl="0"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cxnSp>
        <p:nvCxnSpPr>
          <p:cNvPr id="98" name="Google Shape;98;p14"/>
          <p:cNvCxnSpPr/>
          <p:nvPr/>
        </p:nvCxnSpPr>
        <p:spPr>
          <a:xfrm rot="10800000" flipH="1">
            <a:off x="841000" y="-46533"/>
            <a:ext cx="0" cy="6913200"/>
          </a:xfrm>
          <a:prstGeom prst="straightConnector1">
            <a:avLst/>
          </a:prstGeom>
          <a:noFill/>
          <a:ln w="9525" cap="flat" cmpd="sng">
            <a:solidFill>
              <a:schemeClr val="dk2"/>
            </a:solidFill>
            <a:prstDash val="dash"/>
            <a:round/>
            <a:headEnd type="none" w="med" len="med"/>
            <a:tailEnd type="none" w="med" len="med"/>
          </a:ln>
        </p:spPr>
      </p:cxnSp>
      <p:cxnSp>
        <p:nvCxnSpPr>
          <p:cNvPr id="99" name="Google Shape;99;p14"/>
          <p:cNvCxnSpPr/>
          <p:nvPr/>
        </p:nvCxnSpPr>
        <p:spPr>
          <a:xfrm rot="10800000" flipH="1">
            <a:off x="11309500" y="-27600"/>
            <a:ext cx="0" cy="6913200"/>
          </a:xfrm>
          <a:prstGeom prst="straightConnector1">
            <a:avLst/>
          </a:prstGeom>
          <a:noFill/>
          <a:ln w="9525" cap="flat" cmpd="sng">
            <a:solidFill>
              <a:schemeClr val="dk2"/>
            </a:solidFill>
            <a:prstDash val="dash"/>
            <a:round/>
            <a:headEnd type="none" w="med" len="med"/>
            <a:tailEnd type="none" w="med" len="med"/>
          </a:ln>
        </p:spPr>
      </p:cxnSp>
      <p:sp>
        <p:nvSpPr>
          <p:cNvPr id="100" name="Google Shape;100;p14"/>
          <p:cNvSpPr txBox="1">
            <a:spLocks noGrp="1"/>
          </p:cNvSpPr>
          <p:nvPr>
            <p:ph type="title" idx="2" hasCustomPrompt="1"/>
          </p:nvPr>
        </p:nvSpPr>
        <p:spPr>
          <a:xfrm>
            <a:off x="6589615" y="1025445"/>
            <a:ext cx="287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4000"/>
              <a:buNone/>
              <a:defRPr sz="53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4000"/>
              <a:buNone/>
              <a:defRPr sz="5333">
                <a:solidFill>
                  <a:schemeClr val="dk2"/>
                </a:solidFill>
              </a:defRPr>
            </a:lvl2pPr>
            <a:lvl3pPr lvl="2" algn="ctr" rtl="0">
              <a:spcBef>
                <a:spcPct val="0"/>
              </a:spcBef>
              <a:spcAft>
                <a:spcPct val="0"/>
              </a:spcAft>
              <a:buClr>
                <a:schemeClr val="dk2"/>
              </a:buClr>
              <a:buSzPts val="4000"/>
              <a:buNone/>
              <a:defRPr sz="5333">
                <a:solidFill>
                  <a:schemeClr val="dk2"/>
                </a:solidFill>
              </a:defRPr>
            </a:lvl3pPr>
            <a:lvl4pPr lvl="3" algn="ctr" rtl="0">
              <a:spcBef>
                <a:spcPct val="0"/>
              </a:spcBef>
              <a:spcAft>
                <a:spcPct val="0"/>
              </a:spcAft>
              <a:buClr>
                <a:schemeClr val="dk2"/>
              </a:buClr>
              <a:buSzPts val="4000"/>
              <a:buNone/>
              <a:defRPr sz="5333">
                <a:solidFill>
                  <a:schemeClr val="dk2"/>
                </a:solidFill>
              </a:defRPr>
            </a:lvl4pPr>
            <a:lvl5pPr lvl="4" algn="ctr" rtl="0">
              <a:spcBef>
                <a:spcPct val="0"/>
              </a:spcBef>
              <a:spcAft>
                <a:spcPct val="0"/>
              </a:spcAft>
              <a:buClr>
                <a:schemeClr val="dk2"/>
              </a:buClr>
              <a:buSzPts val="4000"/>
              <a:buNone/>
              <a:defRPr sz="5333">
                <a:solidFill>
                  <a:schemeClr val="dk2"/>
                </a:solidFill>
              </a:defRPr>
            </a:lvl5pPr>
            <a:lvl6pPr lvl="5" algn="ctr" rtl="0">
              <a:spcBef>
                <a:spcPct val="0"/>
              </a:spcBef>
              <a:spcAft>
                <a:spcPct val="0"/>
              </a:spcAft>
              <a:buClr>
                <a:schemeClr val="dk2"/>
              </a:buClr>
              <a:buSzPts val="4000"/>
              <a:buNone/>
              <a:defRPr sz="5333">
                <a:solidFill>
                  <a:schemeClr val="dk2"/>
                </a:solidFill>
              </a:defRPr>
            </a:lvl6pPr>
            <a:lvl7pPr lvl="6" algn="ctr" rtl="0">
              <a:spcBef>
                <a:spcPct val="0"/>
              </a:spcBef>
              <a:spcAft>
                <a:spcPct val="0"/>
              </a:spcAft>
              <a:buClr>
                <a:schemeClr val="dk2"/>
              </a:buClr>
              <a:buSzPts val="4000"/>
              <a:buNone/>
              <a:defRPr sz="5333">
                <a:solidFill>
                  <a:schemeClr val="dk2"/>
                </a:solidFill>
              </a:defRPr>
            </a:lvl7pPr>
            <a:lvl8pPr lvl="7" algn="ctr" rtl="0">
              <a:spcBef>
                <a:spcPct val="0"/>
              </a:spcBef>
              <a:spcAft>
                <a:spcPct val="0"/>
              </a:spcAft>
              <a:buClr>
                <a:schemeClr val="dk2"/>
              </a:buClr>
              <a:buSzPts val="4000"/>
              <a:buNone/>
              <a:defRPr sz="5333">
                <a:solidFill>
                  <a:schemeClr val="dk2"/>
                </a:solidFill>
              </a:defRPr>
            </a:lvl8pPr>
            <a:lvl9pPr lvl="8" algn="ctr" rtl="0">
              <a:spcBef>
                <a:spcPct val="0"/>
              </a:spcBef>
              <a:spcAft>
                <a:spcPct val="0"/>
              </a:spcAft>
              <a:buClr>
                <a:schemeClr val="dk2"/>
              </a:buClr>
              <a:buSzPts val="4000"/>
              <a:buNone/>
              <a:defRPr sz="5333">
                <a:solidFill>
                  <a:schemeClr val="dk2"/>
                </a:solidFill>
              </a:defRPr>
            </a:lvl9pPr>
          </a:lstStyle>
          <a:p>
            <a:r>
              <a:rPr dirty="0"/>
              <a:t>xx%</a:t>
            </a:r>
          </a:p>
        </p:txBody>
      </p:sp>
      <p:sp>
        <p:nvSpPr>
          <p:cNvPr id="101" name="Google Shape;101;p14"/>
          <p:cNvSpPr txBox="1">
            <a:spLocks noGrp="1"/>
          </p:cNvSpPr>
          <p:nvPr>
            <p:ph type="subTitle" idx="1"/>
          </p:nvPr>
        </p:nvSpPr>
        <p:spPr>
          <a:xfrm>
            <a:off x="6103008" y="1556899"/>
            <a:ext cx="3844000" cy="59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2"/>
              </a:buClr>
              <a:buSzPts val="1100"/>
              <a:buNone/>
              <a:defRPr sz="1467">
                <a:solidFill>
                  <a:schemeClr val="dk2"/>
                </a:solidFill>
              </a:defRPr>
            </a:lvl1pPr>
            <a:lvl2pPr lvl="1" rtl="0">
              <a:lnSpc>
                <a:spcPct val="100000"/>
              </a:lnSpc>
              <a:spcBef>
                <a:spcPct val="0"/>
              </a:spcBef>
              <a:spcAft>
                <a:spcPct val="0"/>
              </a:spcAft>
              <a:buClr>
                <a:schemeClr val="dk2"/>
              </a:buClr>
              <a:buSzPts val="1100"/>
              <a:buNone/>
              <a:defRPr sz="1467">
                <a:solidFill>
                  <a:schemeClr val="dk2"/>
                </a:solidFill>
              </a:defRPr>
            </a:lvl2pPr>
            <a:lvl3pPr lvl="2" rtl="0">
              <a:lnSpc>
                <a:spcPct val="100000"/>
              </a:lnSpc>
              <a:spcBef>
                <a:spcPct val="0"/>
              </a:spcBef>
              <a:spcAft>
                <a:spcPct val="0"/>
              </a:spcAft>
              <a:buClr>
                <a:schemeClr val="dk2"/>
              </a:buClr>
              <a:buSzPts val="1100"/>
              <a:buNone/>
              <a:defRPr sz="1467">
                <a:solidFill>
                  <a:schemeClr val="dk2"/>
                </a:solidFill>
              </a:defRPr>
            </a:lvl3pPr>
            <a:lvl4pPr lvl="3" rtl="0">
              <a:lnSpc>
                <a:spcPct val="100000"/>
              </a:lnSpc>
              <a:spcBef>
                <a:spcPct val="0"/>
              </a:spcBef>
              <a:spcAft>
                <a:spcPct val="0"/>
              </a:spcAft>
              <a:buClr>
                <a:schemeClr val="dk2"/>
              </a:buClr>
              <a:buSzPts val="1100"/>
              <a:buNone/>
              <a:defRPr sz="1467">
                <a:solidFill>
                  <a:schemeClr val="dk2"/>
                </a:solidFill>
              </a:defRPr>
            </a:lvl4pPr>
            <a:lvl5pPr lvl="4" rtl="0">
              <a:lnSpc>
                <a:spcPct val="100000"/>
              </a:lnSpc>
              <a:spcBef>
                <a:spcPct val="0"/>
              </a:spcBef>
              <a:spcAft>
                <a:spcPct val="0"/>
              </a:spcAft>
              <a:buClr>
                <a:schemeClr val="dk2"/>
              </a:buClr>
              <a:buSzPts val="1100"/>
              <a:buNone/>
              <a:defRPr sz="1467">
                <a:solidFill>
                  <a:schemeClr val="dk2"/>
                </a:solidFill>
              </a:defRPr>
            </a:lvl5pPr>
            <a:lvl6pPr lvl="5" rtl="0">
              <a:lnSpc>
                <a:spcPct val="100000"/>
              </a:lnSpc>
              <a:spcBef>
                <a:spcPct val="0"/>
              </a:spcBef>
              <a:spcAft>
                <a:spcPct val="0"/>
              </a:spcAft>
              <a:buClr>
                <a:schemeClr val="dk2"/>
              </a:buClr>
              <a:buSzPts val="1100"/>
              <a:buNone/>
              <a:defRPr sz="1467">
                <a:solidFill>
                  <a:schemeClr val="dk2"/>
                </a:solidFill>
              </a:defRPr>
            </a:lvl6pPr>
            <a:lvl7pPr lvl="6" rtl="0">
              <a:lnSpc>
                <a:spcPct val="100000"/>
              </a:lnSpc>
              <a:spcBef>
                <a:spcPct val="0"/>
              </a:spcBef>
              <a:spcAft>
                <a:spcPct val="0"/>
              </a:spcAft>
              <a:buClr>
                <a:schemeClr val="dk2"/>
              </a:buClr>
              <a:buSzPts val="1100"/>
              <a:buNone/>
              <a:defRPr sz="1467">
                <a:solidFill>
                  <a:schemeClr val="dk2"/>
                </a:solidFill>
              </a:defRPr>
            </a:lvl7pPr>
            <a:lvl8pPr lvl="7" rtl="0">
              <a:lnSpc>
                <a:spcPct val="100000"/>
              </a:lnSpc>
              <a:spcBef>
                <a:spcPct val="0"/>
              </a:spcBef>
              <a:spcAft>
                <a:spcPct val="0"/>
              </a:spcAft>
              <a:buClr>
                <a:schemeClr val="dk2"/>
              </a:buClr>
              <a:buSzPts val="1100"/>
              <a:buNone/>
              <a:defRPr sz="1467">
                <a:solidFill>
                  <a:schemeClr val="dk2"/>
                </a:solidFill>
              </a:defRPr>
            </a:lvl8pPr>
            <a:lvl9pPr lvl="8" rtl="0">
              <a:lnSpc>
                <a:spcPct val="100000"/>
              </a:lnSpc>
              <a:spcBef>
                <a:spcPct val="0"/>
              </a:spcBef>
              <a:spcAft>
                <a:spcPct val="0"/>
              </a:spcAft>
              <a:buClr>
                <a:schemeClr val="dk2"/>
              </a:buClr>
              <a:buSzPts val="1100"/>
              <a:buNone/>
              <a:defRPr sz="1467">
                <a:solidFill>
                  <a:schemeClr val="dk2"/>
                </a:solidFill>
              </a:defRPr>
            </a:lvl9pPr>
          </a:lstStyle>
          <a:p>
            <a:endParaRPr/>
          </a:p>
        </p:txBody>
      </p:sp>
      <p:sp>
        <p:nvSpPr>
          <p:cNvPr id="102" name="Google Shape;102;p14"/>
          <p:cNvSpPr txBox="1">
            <a:spLocks noGrp="1"/>
          </p:cNvSpPr>
          <p:nvPr>
            <p:ph type="title" idx="3" hasCustomPrompt="1"/>
          </p:nvPr>
        </p:nvSpPr>
        <p:spPr>
          <a:xfrm>
            <a:off x="6589615" y="2940179"/>
            <a:ext cx="287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4000"/>
              <a:buNone/>
              <a:defRPr sz="53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4000"/>
              <a:buNone/>
              <a:defRPr sz="5333">
                <a:solidFill>
                  <a:schemeClr val="dk2"/>
                </a:solidFill>
              </a:defRPr>
            </a:lvl2pPr>
            <a:lvl3pPr lvl="2" algn="ctr" rtl="0">
              <a:spcBef>
                <a:spcPct val="0"/>
              </a:spcBef>
              <a:spcAft>
                <a:spcPct val="0"/>
              </a:spcAft>
              <a:buClr>
                <a:schemeClr val="dk2"/>
              </a:buClr>
              <a:buSzPts val="4000"/>
              <a:buNone/>
              <a:defRPr sz="5333">
                <a:solidFill>
                  <a:schemeClr val="dk2"/>
                </a:solidFill>
              </a:defRPr>
            </a:lvl3pPr>
            <a:lvl4pPr lvl="3" algn="ctr" rtl="0">
              <a:spcBef>
                <a:spcPct val="0"/>
              </a:spcBef>
              <a:spcAft>
                <a:spcPct val="0"/>
              </a:spcAft>
              <a:buClr>
                <a:schemeClr val="dk2"/>
              </a:buClr>
              <a:buSzPts val="4000"/>
              <a:buNone/>
              <a:defRPr sz="5333">
                <a:solidFill>
                  <a:schemeClr val="dk2"/>
                </a:solidFill>
              </a:defRPr>
            </a:lvl4pPr>
            <a:lvl5pPr lvl="4" algn="ctr" rtl="0">
              <a:spcBef>
                <a:spcPct val="0"/>
              </a:spcBef>
              <a:spcAft>
                <a:spcPct val="0"/>
              </a:spcAft>
              <a:buClr>
                <a:schemeClr val="dk2"/>
              </a:buClr>
              <a:buSzPts val="4000"/>
              <a:buNone/>
              <a:defRPr sz="5333">
                <a:solidFill>
                  <a:schemeClr val="dk2"/>
                </a:solidFill>
              </a:defRPr>
            </a:lvl5pPr>
            <a:lvl6pPr lvl="5" algn="ctr" rtl="0">
              <a:spcBef>
                <a:spcPct val="0"/>
              </a:spcBef>
              <a:spcAft>
                <a:spcPct val="0"/>
              </a:spcAft>
              <a:buClr>
                <a:schemeClr val="dk2"/>
              </a:buClr>
              <a:buSzPts val="4000"/>
              <a:buNone/>
              <a:defRPr sz="5333">
                <a:solidFill>
                  <a:schemeClr val="dk2"/>
                </a:solidFill>
              </a:defRPr>
            </a:lvl6pPr>
            <a:lvl7pPr lvl="6" algn="ctr" rtl="0">
              <a:spcBef>
                <a:spcPct val="0"/>
              </a:spcBef>
              <a:spcAft>
                <a:spcPct val="0"/>
              </a:spcAft>
              <a:buClr>
                <a:schemeClr val="dk2"/>
              </a:buClr>
              <a:buSzPts val="4000"/>
              <a:buNone/>
              <a:defRPr sz="5333">
                <a:solidFill>
                  <a:schemeClr val="dk2"/>
                </a:solidFill>
              </a:defRPr>
            </a:lvl7pPr>
            <a:lvl8pPr lvl="7" algn="ctr" rtl="0">
              <a:spcBef>
                <a:spcPct val="0"/>
              </a:spcBef>
              <a:spcAft>
                <a:spcPct val="0"/>
              </a:spcAft>
              <a:buClr>
                <a:schemeClr val="dk2"/>
              </a:buClr>
              <a:buSzPts val="4000"/>
              <a:buNone/>
              <a:defRPr sz="5333">
                <a:solidFill>
                  <a:schemeClr val="dk2"/>
                </a:solidFill>
              </a:defRPr>
            </a:lvl8pPr>
            <a:lvl9pPr lvl="8" algn="ctr" rtl="0">
              <a:spcBef>
                <a:spcPct val="0"/>
              </a:spcBef>
              <a:spcAft>
                <a:spcPct val="0"/>
              </a:spcAft>
              <a:buClr>
                <a:schemeClr val="dk2"/>
              </a:buClr>
              <a:buSzPts val="4000"/>
              <a:buNone/>
              <a:defRPr sz="5333">
                <a:solidFill>
                  <a:schemeClr val="dk2"/>
                </a:solidFill>
              </a:defRPr>
            </a:lvl9pPr>
          </a:lstStyle>
          <a:p>
            <a:r>
              <a:rPr dirty="0"/>
              <a:t>xx%</a:t>
            </a:r>
          </a:p>
        </p:txBody>
      </p:sp>
      <p:sp>
        <p:nvSpPr>
          <p:cNvPr id="103" name="Google Shape;103;p14"/>
          <p:cNvSpPr txBox="1">
            <a:spLocks noGrp="1"/>
          </p:cNvSpPr>
          <p:nvPr>
            <p:ph type="subTitle" idx="4"/>
          </p:nvPr>
        </p:nvSpPr>
        <p:spPr>
          <a:xfrm>
            <a:off x="6103008" y="3471632"/>
            <a:ext cx="3844000" cy="59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2"/>
              </a:buClr>
              <a:buSzPts val="1100"/>
              <a:buNone/>
              <a:defRPr sz="1467">
                <a:solidFill>
                  <a:schemeClr val="dk2"/>
                </a:solidFill>
              </a:defRPr>
            </a:lvl1pPr>
            <a:lvl2pPr lvl="1" rtl="0">
              <a:lnSpc>
                <a:spcPct val="100000"/>
              </a:lnSpc>
              <a:spcBef>
                <a:spcPct val="0"/>
              </a:spcBef>
              <a:spcAft>
                <a:spcPct val="0"/>
              </a:spcAft>
              <a:buClr>
                <a:schemeClr val="dk2"/>
              </a:buClr>
              <a:buSzPts val="1100"/>
              <a:buNone/>
              <a:defRPr sz="1467">
                <a:solidFill>
                  <a:schemeClr val="dk2"/>
                </a:solidFill>
              </a:defRPr>
            </a:lvl2pPr>
            <a:lvl3pPr lvl="2" rtl="0">
              <a:lnSpc>
                <a:spcPct val="100000"/>
              </a:lnSpc>
              <a:spcBef>
                <a:spcPct val="0"/>
              </a:spcBef>
              <a:spcAft>
                <a:spcPct val="0"/>
              </a:spcAft>
              <a:buClr>
                <a:schemeClr val="dk2"/>
              </a:buClr>
              <a:buSzPts val="1100"/>
              <a:buNone/>
              <a:defRPr sz="1467">
                <a:solidFill>
                  <a:schemeClr val="dk2"/>
                </a:solidFill>
              </a:defRPr>
            </a:lvl3pPr>
            <a:lvl4pPr lvl="3" rtl="0">
              <a:lnSpc>
                <a:spcPct val="100000"/>
              </a:lnSpc>
              <a:spcBef>
                <a:spcPct val="0"/>
              </a:spcBef>
              <a:spcAft>
                <a:spcPct val="0"/>
              </a:spcAft>
              <a:buClr>
                <a:schemeClr val="dk2"/>
              </a:buClr>
              <a:buSzPts val="1100"/>
              <a:buNone/>
              <a:defRPr sz="1467">
                <a:solidFill>
                  <a:schemeClr val="dk2"/>
                </a:solidFill>
              </a:defRPr>
            </a:lvl4pPr>
            <a:lvl5pPr lvl="4" rtl="0">
              <a:lnSpc>
                <a:spcPct val="100000"/>
              </a:lnSpc>
              <a:spcBef>
                <a:spcPct val="0"/>
              </a:spcBef>
              <a:spcAft>
                <a:spcPct val="0"/>
              </a:spcAft>
              <a:buClr>
                <a:schemeClr val="dk2"/>
              </a:buClr>
              <a:buSzPts val="1100"/>
              <a:buNone/>
              <a:defRPr sz="1467">
                <a:solidFill>
                  <a:schemeClr val="dk2"/>
                </a:solidFill>
              </a:defRPr>
            </a:lvl5pPr>
            <a:lvl6pPr lvl="5" rtl="0">
              <a:lnSpc>
                <a:spcPct val="100000"/>
              </a:lnSpc>
              <a:spcBef>
                <a:spcPct val="0"/>
              </a:spcBef>
              <a:spcAft>
                <a:spcPct val="0"/>
              </a:spcAft>
              <a:buClr>
                <a:schemeClr val="dk2"/>
              </a:buClr>
              <a:buSzPts val="1100"/>
              <a:buNone/>
              <a:defRPr sz="1467">
                <a:solidFill>
                  <a:schemeClr val="dk2"/>
                </a:solidFill>
              </a:defRPr>
            </a:lvl6pPr>
            <a:lvl7pPr lvl="6" rtl="0">
              <a:lnSpc>
                <a:spcPct val="100000"/>
              </a:lnSpc>
              <a:spcBef>
                <a:spcPct val="0"/>
              </a:spcBef>
              <a:spcAft>
                <a:spcPct val="0"/>
              </a:spcAft>
              <a:buClr>
                <a:schemeClr val="dk2"/>
              </a:buClr>
              <a:buSzPts val="1100"/>
              <a:buNone/>
              <a:defRPr sz="1467">
                <a:solidFill>
                  <a:schemeClr val="dk2"/>
                </a:solidFill>
              </a:defRPr>
            </a:lvl7pPr>
            <a:lvl8pPr lvl="7" rtl="0">
              <a:lnSpc>
                <a:spcPct val="100000"/>
              </a:lnSpc>
              <a:spcBef>
                <a:spcPct val="0"/>
              </a:spcBef>
              <a:spcAft>
                <a:spcPct val="0"/>
              </a:spcAft>
              <a:buClr>
                <a:schemeClr val="dk2"/>
              </a:buClr>
              <a:buSzPts val="1100"/>
              <a:buNone/>
              <a:defRPr sz="1467">
                <a:solidFill>
                  <a:schemeClr val="dk2"/>
                </a:solidFill>
              </a:defRPr>
            </a:lvl8pPr>
            <a:lvl9pPr lvl="8" rtl="0">
              <a:lnSpc>
                <a:spcPct val="100000"/>
              </a:lnSpc>
              <a:spcBef>
                <a:spcPct val="0"/>
              </a:spcBef>
              <a:spcAft>
                <a:spcPct val="0"/>
              </a:spcAft>
              <a:buClr>
                <a:schemeClr val="dk2"/>
              </a:buClr>
              <a:buSzPts val="1100"/>
              <a:buNone/>
              <a:defRPr sz="1467">
                <a:solidFill>
                  <a:schemeClr val="dk2"/>
                </a:solidFill>
              </a:defRPr>
            </a:lvl9pPr>
          </a:lstStyle>
          <a:p>
            <a:endParaRPr/>
          </a:p>
        </p:txBody>
      </p:sp>
      <p:sp>
        <p:nvSpPr>
          <p:cNvPr id="104" name="Google Shape;104;p14"/>
          <p:cNvSpPr txBox="1">
            <a:spLocks noGrp="1"/>
          </p:cNvSpPr>
          <p:nvPr>
            <p:ph type="title" idx="5" hasCustomPrompt="1"/>
          </p:nvPr>
        </p:nvSpPr>
        <p:spPr>
          <a:xfrm>
            <a:off x="6589615" y="4854912"/>
            <a:ext cx="287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4000"/>
              <a:buNone/>
              <a:defRPr sz="53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4000"/>
              <a:buNone/>
              <a:defRPr sz="5333">
                <a:solidFill>
                  <a:schemeClr val="dk2"/>
                </a:solidFill>
              </a:defRPr>
            </a:lvl2pPr>
            <a:lvl3pPr lvl="2" algn="ctr" rtl="0">
              <a:spcBef>
                <a:spcPct val="0"/>
              </a:spcBef>
              <a:spcAft>
                <a:spcPct val="0"/>
              </a:spcAft>
              <a:buClr>
                <a:schemeClr val="dk2"/>
              </a:buClr>
              <a:buSzPts val="4000"/>
              <a:buNone/>
              <a:defRPr sz="5333">
                <a:solidFill>
                  <a:schemeClr val="dk2"/>
                </a:solidFill>
              </a:defRPr>
            </a:lvl3pPr>
            <a:lvl4pPr lvl="3" algn="ctr" rtl="0">
              <a:spcBef>
                <a:spcPct val="0"/>
              </a:spcBef>
              <a:spcAft>
                <a:spcPct val="0"/>
              </a:spcAft>
              <a:buClr>
                <a:schemeClr val="dk2"/>
              </a:buClr>
              <a:buSzPts val="4000"/>
              <a:buNone/>
              <a:defRPr sz="5333">
                <a:solidFill>
                  <a:schemeClr val="dk2"/>
                </a:solidFill>
              </a:defRPr>
            </a:lvl4pPr>
            <a:lvl5pPr lvl="4" algn="ctr" rtl="0">
              <a:spcBef>
                <a:spcPct val="0"/>
              </a:spcBef>
              <a:spcAft>
                <a:spcPct val="0"/>
              </a:spcAft>
              <a:buClr>
                <a:schemeClr val="dk2"/>
              </a:buClr>
              <a:buSzPts val="4000"/>
              <a:buNone/>
              <a:defRPr sz="5333">
                <a:solidFill>
                  <a:schemeClr val="dk2"/>
                </a:solidFill>
              </a:defRPr>
            </a:lvl5pPr>
            <a:lvl6pPr lvl="5" algn="ctr" rtl="0">
              <a:spcBef>
                <a:spcPct val="0"/>
              </a:spcBef>
              <a:spcAft>
                <a:spcPct val="0"/>
              </a:spcAft>
              <a:buClr>
                <a:schemeClr val="dk2"/>
              </a:buClr>
              <a:buSzPts val="4000"/>
              <a:buNone/>
              <a:defRPr sz="5333">
                <a:solidFill>
                  <a:schemeClr val="dk2"/>
                </a:solidFill>
              </a:defRPr>
            </a:lvl6pPr>
            <a:lvl7pPr lvl="6" algn="ctr" rtl="0">
              <a:spcBef>
                <a:spcPct val="0"/>
              </a:spcBef>
              <a:spcAft>
                <a:spcPct val="0"/>
              </a:spcAft>
              <a:buClr>
                <a:schemeClr val="dk2"/>
              </a:buClr>
              <a:buSzPts val="4000"/>
              <a:buNone/>
              <a:defRPr sz="5333">
                <a:solidFill>
                  <a:schemeClr val="dk2"/>
                </a:solidFill>
              </a:defRPr>
            </a:lvl7pPr>
            <a:lvl8pPr lvl="7" algn="ctr" rtl="0">
              <a:spcBef>
                <a:spcPct val="0"/>
              </a:spcBef>
              <a:spcAft>
                <a:spcPct val="0"/>
              </a:spcAft>
              <a:buClr>
                <a:schemeClr val="dk2"/>
              </a:buClr>
              <a:buSzPts val="4000"/>
              <a:buNone/>
              <a:defRPr sz="5333">
                <a:solidFill>
                  <a:schemeClr val="dk2"/>
                </a:solidFill>
              </a:defRPr>
            </a:lvl8pPr>
            <a:lvl9pPr lvl="8" algn="ctr" rtl="0">
              <a:spcBef>
                <a:spcPct val="0"/>
              </a:spcBef>
              <a:spcAft>
                <a:spcPct val="0"/>
              </a:spcAft>
              <a:buClr>
                <a:schemeClr val="dk2"/>
              </a:buClr>
              <a:buSzPts val="4000"/>
              <a:buNone/>
              <a:defRPr sz="5333">
                <a:solidFill>
                  <a:schemeClr val="dk2"/>
                </a:solidFill>
              </a:defRPr>
            </a:lvl9pPr>
          </a:lstStyle>
          <a:p>
            <a:r>
              <a:rPr dirty="0"/>
              <a:t>xx%</a:t>
            </a:r>
          </a:p>
        </p:txBody>
      </p:sp>
      <p:sp>
        <p:nvSpPr>
          <p:cNvPr id="105" name="Google Shape;105;p14"/>
          <p:cNvSpPr txBox="1">
            <a:spLocks noGrp="1"/>
          </p:cNvSpPr>
          <p:nvPr>
            <p:ph type="subTitle" idx="6"/>
          </p:nvPr>
        </p:nvSpPr>
        <p:spPr>
          <a:xfrm>
            <a:off x="6103008" y="5386365"/>
            <a:ext cx="3844000" cy="59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2"/>
              </a:buClr>
              <a:buSzPts val="1100"/>
              <a:buNone/>
              <a:defRPr sz="1467">
                <a:solidFill>
                  <a:schemeClr val="dk2"/>
                </a:solidFill>
              </a:defRPr>
            </a:lvl1pPr>
            <a:lvl2pPr lvl="1" rtl="0">
              <a:lnSpc>
                <a:spcPct val="100000"/>
              </a:lnSpc>
              <a:spcBef>
                <a:spcPct val="0"/>
              </a:spcBef>
              <a:spcAft>
                <a:spcPct val="0"/>
              </a:spcAft>
              <a:buClr>
                <a:schemeClr val="dk2"/>
              </a:buClr>
              <a:buSzPts val="1100"/>
              <a:buNone/>
              <a:defRPr sz="1467">
                <a:solidFill>
                  <a:schemeClr val="dk2"/>
                </a:solidFill>
              </a:defRPr>
            </a:lvl2pPr>
            <a:lvl3pPr lvl="2" rtl="0">
              <a:lnSpc>
                <a:spcPct val="100000"/>
              </a:lnSpc>
              <a:spcBef>
                <a:spcPct val="0"/>
              </a:spcBef>
              <a:spcAft>
                <a:spcPct val="0"/>
              </a:spcAft>
              <a:buClr>
                <a:schemeClr val="dk2"/>
              </a:buClr>
              <a:buSzPts val="1100"/>
              <a:buNone/>
              <a:defRPr sz="1467">
                <a:solidFill>
                  <a:schemeClr val="dk2"/>
                </a:solidFill>
              </a:defRPr>
            </a:lvl3pPr>
            <a:lvl4pPr lvl="3" rtl="0">
              <a:lnSpc>
                <a:spcPct val="100000"/>
              </a:lnSpc>
              <a:spcBef>
                <a:spcPct val="0"/>
              </a:spcBef>
              <a:spcAft>
                <a:spcPct val="0"/>
              </a:spcAft>
              <a:buClr>
                <a:schemeClr val="dk2"/>
              </a:buClr>
              <a:buSzPts val="1100"/>
              <a:buNone/>
              <a:defRPr sz="1467">
                <a:solidFill>
                  <a:schemeClr val="dk2"/>
                </a:solidFill>
              </a:defRPr>
            </a:lvl4pPr>
            <a:lvl5pPr lvl="4" rtl="0">
              <a:lnSpc>
                <a:spcPct val="100000"/>
              </a:lnSpc>
              <a:spcBef>
                <a:spcPct val="0"/>
              </a:spcBef>
              <a:spcAft>
                <a:spcPct val="0"/>
              </a:spcAft>
              <a:buClr>
                <a:schemeClr val="dk2"/>
              </a:buClr>
              <a:buSzPts val="1100"/>
              <a:buNone/>
              <a:defRPr sz="1467">
                <a:solidFill>
                  <a:schemeClr val="dk2"/>
                </a:solidFill>
              </a:defRPr>
            </a:lvl5pPr>
            <a:lvl6pPr lvl="5" rtl="0">
              <a:lnSpc>
                <a:spcPct val="100000"/>
              </a:lnSpc>
              <a:spcBef>
                <a:spcPct val="0"/>
              </a:spcBef>
              <a:spcAft>
                <a:spcPct val="0"/>
              </a:spcAft>
              <a:buClr>
                <a:schemeClr val="dk2"/>
              </a:buClr>
              <a:buSzPts val="1100"/>
              <a:buNone/>
              <a:defRPr sz="1467">
                <a:solidFill>
                  <a:schemeClr val="dk2"/>
                </a:solidFill>
              </a:defRPr>
            </a:lvl6pPr>
            <a:lvl7pPr lvl="6" rtl="0">
              <a:lnSpc>
                <a:spcPct val="100000"/>
              </a:lnSpc>
              <a:spcBef>
                <a:spcPct val="0"/>
              </a:spcBef>
              <a:spcAft>
                <a:spcPct val="0"/>
              </a:spcAft>
              <a:buClr>
                <a:schemeClr val="dk2"/>
              </a:buClr>
              <a:buSzPts val="1100"/>
              <a:buNone/>
              <a:defRPr sz="1467">
                <a:solidFill>
                  <a:schemeClr val="dk2"/>
                </a:solidFill>
              </a:defRPr>
            </a:lvl7pPr>
            <a:lvl8pPr lvl="7" rtl="0">
              <a:lnSpc>
                <a:spcPct val="100000"/>
              </a:lnSpc>
              <a:spcBef>
                <a:spcPct val="0"/>
              </a:spcBef>
              <a:spcAft>
                <a:spcPct val="0"/>
              </a:spcAft>
              <a:buClr>
                <a:schemeClr val="dk2"/>
              </a:buClr>
              <a:buSzPts val="1100"/>
              <a:buNone/>
              <a:defRPr sz="1467">
                <a:solidFill>
                  <a:schemeClr val="dk2"/>
                </a:solidFill>
              </a:defRPr>
            </a:lvl8pPr>
            <a:lvl9pPr lvl="8" rtl="0">
              <a:lnSpc>
                <a:spcPct val="100000"/>
              </a:lnSpc>
              <a:spcBef>
                <a:spcPct val="0"/>
              </a:spcBef>
              <a:spcAft>
                <a:spcPct val="0"/>
              </a:spcAft>
              <a:buClr>
                <a:schemeClr val="dk2"/>
              </a:buClr>
              <a:buSzPts val="1100"/>
              <a:buNone/>
              <a:defRPr sz="1467">
                <a:solidFill>
                  <a:schemeClr val="dk2"/>
                </a:solidFill>
              </a:defRPr>
            </a:lvl9pPr>
          </a:lstStyle>
          <a:p>
            <a:endParaRPr/>
          </a:p>
        </p:txBody>
      </p:sp>
    </p:spTree>
    <p:extLst>
      <p:ext uri="{BB962C8B-B14F-4D97-AF65-F5344CB8AC3E}">
        <p14:creationId xmlns:p14="http://schemas.microsoft.com/office/powerpoint/2010/main" val="15539372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4"/>
        </a:solidFill>
        <a:effectLst/>
      </p:bgPr>
    </p:bg>
    <p:spTree>
      <p:nvGrpSpPr>
        <p:cNvPr id="1" name="Shape 106"/>
        <p:cNvGrpSpPr/>
        <p:nvPr/>
      </p:nvGrpSpPr>
      <p:grpSpPr>
        <a:xfrm>
          <a:off x="0" y="0"/>
          <a:ext cx="0" cy="0"/>
          <a:chOff x="0" y="0"/>
          <a:chExt cx="0" cy="0"/>
        </a:xfrm>
      </p:grpSpPr>
      <p:pic>
        <p:nvPicPr>
          <p:cNvPr id="107" name="Google Shape;107;p15"/>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cxnSp>
        <p:nvCxnSpPr>
          <p:cNvPr id="108" name="Google Shape;108;p15"/>
          <p:cNvCxnSpPr/>
          <p:nvPr/>
        </p:nvCxnSpPr>
        <p:spPr>
          <a:xfrm>
            <a:off x="-140967" y="1691253"/>
            <a:ext cx="12693200" cy="0"/>
          </a:xfrm>
          <a:prstGeom prst="straightConnector1">
            <a:avLst/>
          </a:prstGeom>
          <a:noFill/>
          <a:ln w="9525" cap="flat" cmpd="sng">
            <a:solidFill>
              <a:schemeClr val="dk2"/>
            </a:solidFill>
            <a:prstDash val="dash"/>
            <a:round/>
            <a:headEnd type="none" w="med" len="med"/>
            <a:tailEnd type="none" w="med" len="med"/>
          </a:ln>
        </p:spPr>
      </p:cxnSp>
      <p:sp>
        <p:nvSpPr>
          <p:cNvPr id="109" name="Google Shape;109;p15"/>
          <p:cNvSpPr txBox="1">
            <a:spLocks noGrp="1"/>
          </p:cNvSpPr>
          <p:nvPr>
            <p:ph type="subTitle" idx="1"/>
          </p:nvPr>
        </p:nvSpPr>
        <p:spPr>
          <a:xfrm>
            <a:off x="3210399" y="2616603"/>
            <a:ext cx="57712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2"/>
              </a:buClr>
              <a:buSzPts val="1800"/>
              <a:buFont typeface="Anton"/>
              <a:buNone/>
              <a:defRPr>
                <a:solidFill>
                  <a:schemeClr val="dk2"/>
                </a:solidFill>
                <a:latin typeface="Calibri" panose="020F0502020204030204" pitchFamily="34" charset="0"/>
                <a:ea typeface="Calibri" panose="020F0502020204030204" pitchFamily="34" charset="0"/>
                <a:cs typeface="Calibri" panose="020F0502020204030204" pitchFamily="34" charset="0"/>
                <a:sym typeface="Anton"/>
              </a:defRPr>
            </a:lvl1pPr>
            <a:lvl2pPr lvl="1" rtl="0">
              <a:lnSpc>
                <a:spcPct val="100000"/>
              </a:lnSpc>
              <a:spcBef>
                <a:spcPct val="0"/>
              </a:spcBef>
              <a:spcAft>
                <a:spcPct val="0"/>
              </a:spcAft>
              <a:buClr>
                <a:schemeClr val="dk1"/>
              </a:buClr>
              <a:buSzPts val="1800"/>
              <a:buNone/>
              <a:defRPr sz="2400">
                <a:solidFill>
                  <a:schemeClr val="dk1"/>
                </a:solidFill>
              </a:defRPr>
            </a:lvl2pPr>
            <a:lvl3pPr lvl="2" rtl="0">
              <a:lnSpc>
                <a:spcPct val="100000"/>
              </a:lnSpc>
              <a:spcBef>
                <a:spcPct val="0"/>
              </a:spcBef>
              <a:spcAft>
                <a:spcPct val="0"/>
              </a:spcAft>
              <a:buClr>
                <a:schemeClr val="dk1"/>
              </a:buClr>
              <a:buSzPts val="1800"/>
              <a:buNone/>
              <a:defRPr sz="2400">
                <a:solidFill>
                  <a:schemeClr val="dk1"/>
                </a:solidFill>
              </a:defRPr>
            </a:lvl3pPr>
            <a:lvl4pPr lvl="3" rtl="0">
              <a:lnSpc>
                <a:spcPct val="100000"/>
              </a:lnSpc>
              <a:spcBef>
                <a:spcPct val="0"/>
              </a:spcBef>
              <a:spcAft>
                <a:spcPct val="0"/>
              </a:spcAft>
              <a:buClr>
                <a:schemeClr val="dk1"/>
              </a:buClr>
              <a:buSzPts val="1800"/>
              <a:buNone/>
              <a:defRPr sz="2400">
                <a:solidFill>
                  <a:schemeClr val="dk1"/>
                </a:solidFill>
              </a:defRPr>
            </a:lvl4pPr>
            <a:lvl5pPr lvl="4" rtl="0">
              <a:lnSpc>
                <a:spcPct val="100000"/>
              </a:lnSpc>
              <a:spcBef>
                <a:spcPct val="0"/>
              </a:spcBef>
              <a:spcAft>
                <a:spcPct val="0"/>
              </a:spcAft>
              <a:buClr>
                <a:schemeClr val="dk1"/>
              </a:buClr>
              <a:buSzPts val="1800"/>
              <a:buNone/>
              <a:defRPr sz="2400">
                <a:solidFill>
                  <a:schemeClr val="dk1"/>
                </a:solidFill>
              </a:defRPr>
            </a:lvl5pPr>
            <a:lvl6pPr lvl="5" rtl="0">
              <a:lnSpc>
                <a:spcPct val="100000"/>
              </a:lnSpc>
              <a:spcBef>
                <a:spcPct val="0"/>
              </a:spcBef>
              <a:spcAft>
                <a:spcPct val="0"/>
              </a:spcAft>
              <a:buClr>
                <a:schemeClr val="dk1"/>
              </a:buClr>
              <a:buSzPts val="1800"/>
              <a:buNone/>
              <a:defRPr sz="2400">
                <a:solidFill>
                  <a:schemeClr val="dk1"/>
                </a:solidFill>
              </a:defRPr>
            </a:lvl6pPr>
            <a:lvl7pPr lvl="6" rtl="0">
              <a:lnSpc>
                <a:spcPct val="100000"/>
              </a:lnSpc>
              <a:spcBef>
                <a:spcPct val="0"/>
              </a:spcBef>
              <a:spcAft>
                <a:spcPct val="0"/>
              </a:spcAft>
              <a:buClr>
                <a:schemeClr val="dk1"/>
              </a:buClr>
              <a:buSzPts val="1800"/>
              <a:buNone/>
              <a:defRPr sz="2400">
                <a:solidFill>
                  <a:schemeClr val="dk1"/>
                </a:solidFill>
              </a:defRPr>
            </a:lvl7pPr>
            <a:lvl8pPr lvl="7" rtl="0">
              <a:lnSpc>
                <a:spcPct val="100000"/>
              </a:lnSpc>
              <a:spcBef>
                <a:spcPct val="0"/>
              </a:spcBef>
              <a:spcAft>
                <a:spcPct val="0"/>
              </a:spcAft>
              <a:buClr>
                <a:schemeClr val="dk1"/>
              </a:buClr>
              <a:buSzPts val="1800"/>
              <a:buNone/>
              <a:defRPr sz="2400">
                <a:solidFill>
                  <a:schemeClr val="dk1"/>
                </a:solidFill>
              </a:defRPr>
            </a:lvl8pPr>
            <a:lvl9pPr lvl="8" rtl="0">
              <a:lnSpc>
                <a:spcPct val="100000"/>
              </a:lnSpc>
              <a:spcBef>
                <a:spcPct val="0"/>
              </a:spcBef>
              <a:spcAft>
                <a:spcPct val="0"/>
              </a:spcAft>
              <a:buClr>
                <a:schemeClr val="dk1"/>
              </a:buClr>
              <a:buSzPts val="1800"/>
              <a:buNone/>
              <a:defRPr sz="2400">
                <a:solidFill>
                  <a:schemeClr val="dk1"/>
                </a:solidFill>
              </a:defRPr>
            </a:lvl9pPr>
          </a:lstStyle>
          <a:p>
            <a:endParaRPr dirty="0"/>
          </a:p>
        </p:txBody>
      </p:sp>
      <p:sp>
        <p:nvSpPr>
          <p:cNvPr id="110" name="Google Shape;110;p15"/>
          <p:cNvSpPr txBox="1">
            <a:spLocks noGrp="1"/>
          </p:cNvSpPr>
          <p:nvPr>
            <p:ph type="title"/>
          </p:nvPr>
        </p:nvSpPr>
        <p:spPr>
          <a:xfrm>
            <a:off x="4905187" y="3963763"/>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100"/>
              <a:buFont typeface="Space Mono"/>
              <a:buNone/>
              <a:defRPr sz="1467">
                <a:solidFill>
                  <a:schemeClr val="dk2"/>
                </a:solidFill>
                <a:latin typeface="Space Mono"/>
                <a:ea typeface="Space Mono"/>
                <a:cs typeface="Space Mono"/>
                <a:sym typeface="Space Mono"/>
              </a:defRPr>
            </a:lvl1pPr>
            <a:lvl2pPr lvl="1" algn="ctr" rtl="0">
              <a:spcBef>
                <a:spcPct val="0"/>
              </a:spcBef>
              <a:spcAft>
                <a:spcPct val="0"/>
              </a:spcAft>
              <a:buClr>
                <a:schemeClr val="dk2"/>
              </a:buClr>
              <a:buSzPts val="1000"/>
              <a:buNone/>
              <a:defRPr sz="1333">
                <a:solidFill>
                  <a:schemeClr val="dk2"/>
                </a:solidFill>
              </a:defRPr>
            </a:lvl2pPr>
            <a:lvl3pPr lvl="2" algn="ctr" rtl="0">
              <a:spcBef>
                <a:spcPct val="0"/>
              </a:spcBef>
              <a:spcAft>
                <a:spcPct val="0"/>
              </a:spcAft>
              <a:buClr>
                <a:schemeClr val="dk2"/>
              </a:buClr>
              <a:buSzPts val="1000"/>
              <a:buNone/>
              <a:defRPr sz="1333">
                <a:solidFill>
                  <a:schemeClr val="dk2"/>
                </a:solidFill>
              </a:defRPr>
            </a:lvl3pPr>
            <a:lvl4pPr lvl="3" algn="ctr" rtl="0">
              <a:spcBef>
                <a:spcPct val="0"/>
              </a:spcBef>
              <a:spcAft>
                <a:spcPct val="0"/>
              </a:spcAft>
              <a:buClr>
                <a:schemeClr val="dk2"/>
              </a:buClr>
              <a:buSzPts val="1000"/>
              <a:buNone/>
              <a:defRPr sz="1333">
                <a:solidFill>
                  <a:schemeClr val="dk2"/>
                </a:solidFill>
              </a:defRPr>
            </a:lvl4pPr>
            <a:lvl5pPr lvl="4" algn="ctr" rtl="0">
              <a:spcBef>
                <a:spcPct val="0"/>
              </a:spcBef>
              <a:spcAft>
                <a:spcPct val="0"/>
              </a:spcAft>
              <a:buClr>
                <a:schemeClr val="dk2"/>
              </a:buClr>
              <a:buSzPts val="1000"/>
              <a:buNone/>
              <a:defRPr sz="1333">
                <a:solidFill>
                  <a:schemeClr val="dk2"/>
                </a:solidFill>
              </a:defRPr>
            </a:lvl5pPr>
            <a:lvl6pPr lvl="5" algn="ctr" rtl="0">
              <a:spcBef>
                <a:spcPct val="0"/>
              </a:spcBef>
              <a:spcAft>
                <a:spcPct val="0"/>
              </a:spcAft>
              <a:buClr>
                <a:schemeClr val="dk2"/>
              </a:buClr>
              <a:buSzPts val="1000"/>
              <a:buNone/>
              <a:defRPr sz="1333">
                <a:solidFill>
                  <a:schemeClr val="dk2"/>
                </a:solidFill>
              </a:defRPr>
            </a:lvl6pPr>
            <a:lvl7pPr lvl="6" algn="ctr" rtl="0">
              <a:spcBef>
                <a:spcPct val="0"/>
              </a:spcBef>
              <a:spcAft>
                <a:spcPct val="0"/>
              </a:spcAft>
              <a:buClr>
                <a:schemeClr val="dk2"/>
              </a:buClr>
              <a:buSzPts val="1000"/>
              <a:buNone/>
              <a:defRPr sz="1333">
                <a:solidFill>
                  <a:schemeClr val="dk2"/>
                </a:solidFill>
              </a:defRPr>
            </a:lvl7pPr>
            <a:lvl8pPr lvl="7" algn="ctr" rtl="0">
              <a:spcBef>
                <a:spcPct val="0"/>
              </a:spcBef>
              <a:spcAft>
                <a:spcPct val="0"/>
              </a:spcAft>
              <a:buClr>
                <a:schemeClr val="dk2"/>
              </a:buClr>
              <a:buSzPts val="1000"/>
              <a:buNone/>
              <a:defRPr sz="1333">
                <a:solidFill>
                  <a:schemeClr val="dk2"/>
                </a:solidFill>
              </a:defRPr>
            </a:lvl8pPr>
            <a:lvl9pPr lvl="8" algn="ctr" rtl="0">
              <a:spcBef>
                <a:spcPct val="0"/>
              </a:spcBef>
              <a:spcAft>
                <a:spcPct val="0"/>
              </a:spcAft>
              <a:buClr>
                <a:schemeClr val="dk2"/>
              </a:buClr>
              <a:buSzPts val="1000"/>
              <a:buNone/>
              <a:defRPr sz="1333">
                <a:solidFill>
                  <a:schemeClr val="dk2"/>
                </a:solidFill>
              </a:defRPr>
            </a:lvl9pPr>
          </a:lstStyle>
          <a:p>
            <a:endParaRPr/>
          </a:p>
        </p:txBody>
      </p:sp>
      <p:cxnSp>
        <p:nvCxnSpPr>
          <p:cNvPr id="111" name="Google Shape;111;p15"/>
          <p:cNvCxnSpPr/>
          <p:nvPr/>
        </p:nvCxnSpPr>
        <p:spPr>
          <a:xfrm>
            <a:off x="-53967" y="5166720"/>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50113955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SIX COLUMNS">
  <p:cSld name="TITLE + SIX COLUMNS">
    <p:bg>
      <p:bgPr>
        <a:solidFill>
          <a:schemeClr val="accent1"/>
        </a:solidFill>
        <a:effectLst/>
      </p:bgPr>
    </p:bg>
    <p:spTree>
      <p:nvGrpSpPr>
        <p:cNvPr id="1" name="Shape 112"/>
        <p:cNvGrpSpPr/>
        <p:nvPr/>
      </p:nvGrpSpPr>
      <p:grpSpPr>
        <a:xfrm>
          <a:off x="0" y="0"/>
          <a:ext cx="0" cy="0"/>
          <a:chOff x="0" y="0"/>
          <a:chExt cx="0" cy="0"/>
        </a:xfrm>
      </p:grpSpPr>
      <p:pic>
        <p:nvPicPr>
          <p:cNvPr id="113" name="Google Shape;113;p16"/>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cxnSp>
        <p:nvCxnSpPr>
          <p:cNvPr id="114" name="Google Shape;114;p16"/>
          <p:cNvCxnSpPr/>
          <p:nvPr/>
        </p:nvCxnSpPr>
        <p:spPr>
          <a:xfrm>
            <a:off x="-250600" y="4210237"/>
            <a:ext cx="12693200" cy="0"/>
          </a:xfrm>
          <a:prstGeom prst="straightConnector1">
            <a:avLst/>
          </a:prstGeom>
          <a:noFill/>
          <a:ln w="9525" cap="flat" cmpd="sng">
            <a:solidFill>
              <a:schemeClr val="dk2"/>
            </a:solidFill>
            <a:prstDash val="dash"/>
            <a:round/>
            <a:headEnd type="none" w="med" len="med"/>
            <a:tailEnd type="none" w="med" len="med"/>
          </a:ln>
        </p:spPr>
      </p:cxnSp>
      <p:cxnSp>
        <p:nvCxnSpPr>
          <p:cNvPr id="115" name="Google Shape;115;p16"/>
          <p:cNvCxnSpPr/>
          <p:nvPr/>
        </p:nvCxnSpPr>
        <p:spPr>
          <a:xfrm>
            <a:off x="-169333" y="2452853"/>
            <a:ext cx="12693200" cy="0"/>
          </a:xfrm>
          <a:prstGeom prst="straightConnector1">
            <a:avLst/>
          </a:prstGeom>
          <a:noFill/>
          <a:ln w="9525" cap="flat" cmpd="sng">
            <a:solidFill>
              <a:schemeClr val="dk2"/>
            </a:solidFill>
            <a:prstDash val="dash"/>
            <a:round/>
            <a:headEnd type="none" w="med" len="med"/>
            <a:tailEnd type="none" w="med" len="med"/>
          </a:ln>
        </p:spPr>
      </p:cxnSp>
      <p:sp>
        <p:nvSpPr>
          <p:cNvPr id="116" name="Google Shape;116;p16"/>
          <p:cNvSpPr txBox="1">
            <a:spLocks noGrp="1"/>
          </p:cNvSpPr>
          <p:nvPr>
            <p:ph type="subTitle" idx="1"/>
          </p:nvPr>
        </p:nvSpPr>
        <p:spPr>
          <a:xfrm>
            <a:off x="4905197" y="3093100"/>
            <a:ext cx="23816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17" name="Google Shape;117;p16"/>
          <p:cNvSpPr txBox="1">
            <a:spLocks noGrp="1"/>
          </p:cNvSpPr>
          <p:nvPr>
            <p:ph type="title"/>
          </p:nvPr>
        </p:nvSpPr>
        <p:spPr>
          <a:xfrm>
            <a:off x="4905197" y="2673627"/>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118" name="Google Shape;118;p16"/>
          <p:cNvSpPr txBox="1">
            <a:spLocks noGrp="1"/>
          </p:cNvSpPr>
          <p:nvPr>
            <p:ph type="subTitle" idx="2"/>
          </p:nvPr>
        </p:nvSpPr>
        <p:spPr>
          <a:xfrm>
            <a:off x="8021933" y="3093100"/>
            <a:ext cx="23816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19" name="Google Shape;119;p16"/>
          <p:cNvSpPr txBox="1">
            <a:spLocks noGrp="1"/>
          </p:cNvSpPr>
          <p:nvPr>
            <p:ph type="title" idx="3"/>
          </p:nvPr>
        </p:nvSpPr>
        <p:spPr>
          <a:xfrm>
            <a:off x="8021943" y="2673627"/>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120" name="Google Shape;120;p16"/>
          <p:cNvSpPr txBox="1">
            <a:spLocks noGrp="1"/>
          </p:cNvSpPr>
          <p:nvPr>
            <p:ph type="subTitle" idx="4"/>
          </p:nvPr>
        </p:nvSpPr>
        <p:spPr>
          <a:xfrm>
            <a:off x="1788467" y="3093100"/>
            <a:ext cx="23816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21" name="Google Shape;121;p16"/>
          <p:cNvSpPr txBox="1">
            <a:spLocks noGrp="1"/>
          </p:cNvSpPr>
          <p:nvPr>
            <p:ph type="title" idx="5"/>
          </p:nvPr>
        </p:nvSpPr>
        <p:spPr>
          <a:xfrm>
            <a:off x="1788453" y="2673627"/>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122" name="Google Shape;122;p16"/>
          <p:cNvSpPr txBox="1">
            <a:spLocks noGrp="1"/>
          </p:cNvSpPr>
          <p:nvPr>
            <p:ph type="title" idx="6"/>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
        <p:nvSpPr>
          <p:cNvPr id="123" name="Google Shape;123;p16"/>
          <p:cNvSpPr txBox="1">
            <a:spLocks noGrp="1"/>
          </p:cNvSpPr>
          <p:nvPr>
            <p:ph type="subTitle" idx="7"/>
          </p:nvPr>
        </p:nvSpPr>
        <p:spPr>
          <a:xfrm>
            <a:off x="4905197" y="5249623"/>
            <a:ext cx="23816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24" name="Google Shape;124;p16"/>
          <p:cNvSpPr txBox="1">
            <a:spLocks noGrp="1"/>
          </p:cNvSpPr>
          <p:nvPr>
            <p:ph type="title" idx="8"/>
          </p:nvPr>
        </p:nvSpPr>
        <p:spPr>
          <a:xfrm>
            <a:off x="4905197" y="4828641"/>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125" name="Google Shape;125;p16"/>
          <p:cNvSpPr txBox="1">
            <a:spLocks noGrp="1"/>
          </p:cNvSpPr>
          <p:nvPr>
            <p:ph type="subTitle" idx="9"/>
          </p:nvPr>
        </p:nvSpPr>
        <p:spPr>
          <a:xfrm>
            <a:off x="8021933" y="5249623"/>
            <a:ext cx="23816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26" name="Google Shape;126;p16"/>
          <p:cNvSpPr txBox="1">
            <a:spLocks noGrp="1"/>
          </p:cNvSpPr>
          <p:nvPr>
            <p:ph type="title" idx="13"/>
          </p:nvPr>
        </p:nvSpPr>
        <p:spPr>
          <a:xfrm>
            <a:off x="8021943" y="4828641"/>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127" name="Google Shape;127;p16"/>
          <p:cNvSpPr txBox="1">
            <a:spLocks noGrp="1"/>
          </p:cNvSpPr>
          <p:nvPr>
            <p:ph type="subTitle" idx="14"/>
          </p:nvPr>
        </p:nvSpPr>
        <p:spPr>
          <a:xfrm>
            <a:off x="1788467" y="5249623"/>
            <a:ext cx="23816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28" name="Google Shape;128;p16"/>
          <p:cNvSpPr txBox="1">
            <a:spLocks noGrp="1"/>
          </p:cNvSpPr>
          <p:nvPr>
            <p:ph type="title" idx="15"/>
          </p:nvPr>
        </p:nvSpPr>
        <p:spPr>
          <a:xfrm>
            <a:off x="1788453" y="4828641"/>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cxnSp>
        <p:nvCxnSpPr>
          <p:cNvPr id="129" name="Google Shape;129;p16"/>
          <p:cNvCxnSpPr/>
          <p:nvPr/>
        </p:nvCxnSpPr>
        <p:spPr>
          <a:xfrm>
            <a:off x="-291233" y="6369808"/>
            <a:ext cx="12693200" cy="0"/>
          </a:xfrm>
          <a:prstGeom prst="straightConnector1">
            <a:avLst/>
          </a:prstGeom>
          <a:noFill/>
          <a:ln w="9525" cap="flat" cmpd="sng">
            <a:solidFill>
              <a:schemeClr val="dk2"/>
            </a:solidFill>
            <a:prstDash val="dash"/>
            <a:round/>
            <a:headEnd type="none" w="med" len="med"/>
            <a:tailEnd type="none" w="med" len="med"/>
          </a:ln>
        </p:spPr>
      </p:cxnSp>
      <p:cxnSp>
        <p:nvCxnSpPr>
          <p:cNvPr id="130" name="Google Shape;130;p16"/>
          <p:cNvCxnSpPr/>
          <p:nvPr/>
        </p:nvCxnSpPr>
        <p:spPr>
          <a:xfrm>
            <a:off x="-209967" y="4611412"/>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52325746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DESIGN 5">
  <p:cSld name="TITLE + DESIGN 5">
    <p:bg>
      <p:bgPr>
        <a:solidFill>
          <a:schemeClr val="accent5"/>
        </a:solidFill>
        <a:effectLst/>
      </p:bgPr>
    </p:bg>
    <p:spTree>
      <p:nvGrpSpPr>
        <p:cNvPr id="1" name="Shape 131"/>
        <p:cNvGrpSpPr/>
        <p:nvPr/>
      </p:nvGrpSpPr>
      <p:grpSpPr>
        <a:xfrm>
          <a:off x="0" y="0"/>
          <a:ext cx="0" cy="0"/>
          <a:chOff x="0" y="0"/>
          <a:chExt cx="0" cy="0"/>
        </a:xfrm>
      </p:grpSpPr>
      <p:pic>
        <p:nvPicPr>
          <p:cNvPr id="132" name="Google Shape;132;p17"/>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33" name="Google Shape;133;p17"/>
          <p:cNvSpPr txBox="1">
            <a:spLocks noGrp="1"/>
          </p:cNvSpPr>
          <p:nvPr>
            <p:ph type="title"/>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Tree>
    <p:extLst>
      <p:ext uri="{BB962C8B-B14F-4D97-AF65-F5344CB8AC3E}">
        <p14:creationId xmlns:p14="http://schemas.microsoft.com/office/powerpoint/2010/main" val="411884654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solidFill>
          <a:schemeClr val="accent2"/>
        </a:solidFill>
        <a:effectLst/>
      </p:bgPr>
    </p:bg>
    <p:spTree>
      <p:nvGrpSpPr>
        <p:cNvPr id="1" name="Shape 134"/>
        <p:cNvGrpSpPr/>
        <p:nvPr/>
      </p:nvGrpSpPr>
      <p:grpSpPr>
        <a:xfrm>
          <a:off x="0" y="0"/>
          <a:ext cx="0" cy="0"/>
          <a:chOff x="0" y="0"/>
          <a:chExt cx="0" cy="0"/>
        </a:xfrm>
      </p:grpSpPr>
      <p:pic>
        <p:nvPicPr>
          <p:cNvPr id="135" name="Google Shape;135;p18"/>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36" name="Google Shape;136;p18"/>
          <p:cNvSpPr txBox="1">
            <a:spLocks noGrp="1"/>
          </p:cNvSpPr>
          <p:nvPr>
            <p:ph type="title"/>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
        <p:nvSpPr>
          <p:cNvPr id="137" name="Google Shape;137;p18"/>
          <p:cNvSpPr txBox="1">
            <a:spLocks noGrp="1"/>
          </p:cNvSpPr>
          <p:nvPr>
            <p:ph type="body" idx="1"/>
          </p:nvPr>
        </p:nvSpPr>
        <p:spPr>
          <a:xfrm>
            <a:off x="1767517" y="3101800"/>
            <a:ext cx="4126400" cy="3422000"/>
          </a:xfrm>
          <a:prstGeom prst="rect">
            <a:avLst/>
          </a:prstGeom>
        </p:spPr>
        <p:txBody>
          <a:bodyPr spcFirstLastPara="1" wrap="square" lIns="91425" tIns="91425" rIns="91425" bIns="91425" anchor="t" anchorCtr="0">
            <a:noAutofit/>
          </a:bodyPr>
          <a:lstStyle>
            <a:lvl1pPr marL="609585" lvl="0" indent="-397923" rtl="0">
              <a:lnSpc>
                <a:spcPct val="115000"/>
              </a:lnSpc>
              <a:spcBef>
                <a:spcPts val="1333"/>
              </a:spcBef>
              <a:spcAft>
                <a:spcPct val="0"/>
              </a:spcAft>
              <a:buClr>
                <a:schemeClr val="dk2"/>
              </a:buClr>
              <a:buSzPts val="1100"/>
              <a:buChar char="●"/>
              <a:defRPr sz="1467">
                <a:solidFill>
                  <a:schemeClr val="dk2"/>
                </a:solidFill>
              </a:defRPr>
            </a:lvl1pPr>
            <a:lvl2pPr marL="1219170" lvl="1" indent="-397923" rtl="0">
              <a:lnSpc>
                <a:spcPct val="115000"/>
              </a:lnSpc>
              <a:spcBef>
                <a:spcPts val="1333"/>
              </a:spcBef>
              <a:spcAft>
                <a:spcPct val="0"/>
              </a:spcAft>
              <a:buClr>
                <a:schemeClr val="dk2"/>
              </a:buClr>
              <a:buSzPts val="1100"/>
              <a:buChar char="○"/>
              <a:defRPr sz="1467">
                <a:solidFill>
                  <a:schemeClr val="dk2"/>
                </a:solidFill>
              </a:defRPr>
            </a:lvl2pPr>
            <a:lvl3pPr marL="1828754" lvl="2" indent="-397923" rtl="0">
              <a:lnSpc>
                <a:spcPct val="115000"/>
              </a:lnSpc>
              <a:spcBef>
                <a:spcPts val="1333"/>
              </a:spcBef>
              <a:spcAft>
                <a:spcPct val="0"/>
              </a:spcAft>
              <a:buClr>
                <a:schemeClr val="dk2"/>
              </a:buClr>
              <a:buSzPts val="1100"/>
              <a:buChar char="■"/>
              <a:defRPr sz="1467">
                <a:solidFill>
                  <a:schemeClr val="dk2"/>
                </a:solidFill>
              </a:defRPr>
            </a:lvl3pPr>
            <a:lvl4pPr marL="2438339" lvl="3" indent="-397923" rtl="0">
              <a:lnSpc>
                <a:spcPct val="115000"/>
              </a:lnSpc>
              <a:spcBef>
                <a:spcPts val="1333"/>
              </a:spcBef>
              <a:spcAft>
                <a:spcPct val="0"/>
              </a:spcAft>
              <a:buClr>
                <a:schemeClr val="dk2"/>
              </a:buClr>
              <a:buSzPts val="1100"/>
              <a:buChar char="●"/>
              <a:defRPr sz="1467">
                <a:solidFill>
                  <a:schemeClr val="dk2"/>
                </a:solidFill>
              </a:defRPr>
            </a:lvl4pPr>
            <a:lvl5pPr marL="3047924" lvl="4" indent="-397923" rtl="0">
              <a:lnSpc>
                <a:spcPct val="115000"/>
              </a:lnSpc>
              <a:spcBef>
                <a:spcPts val="1333"/>
              </a:spcBef>
              <a:spcAft>
                <a:spcPct val="0"/>
              </a:spcAft>
              <a:buClr>
                <a:schemeClr val="dk2"/>
              </a:buClr>
              <a:buSzPts val="1100"/>
              <a:buChar char="○"/>
              <a:defRPr sz="1467">
                <a:solidFill>
                  <a:schemeClr val="dk2"/>
                </a:solidFill>
              </a:defRPr>
            </a:lvl5pPr>
            <a:lvl6pPr marL="3657509" lvl="5" indent="-397923" rtl="0">
              <a:lnSpc>
                <a:spcPct val="115000"/>
              </a:lnSpc>
              <a:spcBef>
                <a:spcPts val="1333"/>
              </a:spcBef>
              <a:spcAft>
                <a:spcPct val="0"/>
              </a:spcAft>
              <a:buClr>
                <a:schemeClr val="dk2"/>
              </a:buClr>
              <a:buSzPts val="1100"/>
              <a:buChar char="■"/>
              <a:defRPr sz="1467">
                <a:solidFill>
                  <a:schemeClr val="dk2"/>
                </a:solidFill>
              </a:defRPr>
            </a:lvl6pPr>
            <a:lvl7pPr marL="4267093" lvl="6" indent="-397923" rtl="0">
              <a:lnSpc>
                <a:spcPct val="115000"/>
              </a:lnSpc>
              <a:spcBef>
                <a:spcPts val="1333"/>
              </a:spcBef>
              <a:spcAft>
                <a:spcPct val="0"/>
              </a:spcAft>
              <a:buClr>
                <a:schemeClr val="dk2"/>
              </a:buClr>
              <a:buSzPts val="1100"/>
              <a:buChar char="●"/>
              <a:defRPr sz="1467">
                <a:solidFill>
                  <a:schemeClr val="dk2"/>
                </a:solidFill>
              </a:defRPr>
            </a:lvl7pPr>
            <a:lvl8pPr marL="4876678" lvl="7" indent="-397923" rtl="0">
              <a:lnSpc>
                <a:spcPct val="115000"/>
              </a:lnSpc>
              <a:spcBef>
                <a:spcPts val="1333"/>
              </a:spcBef>
              <a:spcAft>
                <a:spcPct val="0"/>
              </a:spcAft>
              <a:buClr>
                <a:schemeClr val="dk2"/>
              </a:buClr>
              <a:buSzPts val="1100"/>
              <a:buChar char="○"/>
              <a:defRPr sz="1467">
                <a:solidFill>
                  <a:schemeClr val="dk2"/>
                </a:solidFill>
              </a:defRPr>
            </a:lvl8pPr>
            <a:lvl9pPr marL="5486263" lvl="8" indent="-397923" rtl="0">
              <a:lnSpc>
                <a:spcPct val="115000"/>
              </a:lnSpc>
              <a:spcBef>
                <a:spcPts val="1333"/>
              </a:spcBef>
              <a:spcAft>
                <a:spcPts val="1333"/>
              </a:spcAft>
              <a:buClr>
                <a:schemeClr val="dk2"/>
              </a:buClr>
              <a:buSzPts val="1100"/>
              <a:buChar char="■"/>
              <a:defRPr sz="1467">
                <a:solidFill>
                  <a:schemeClr val="dk2"/>
                </a:solidFill>
              </a:defRPr>
            </a:lvl9pPr>
          </a:lstStyle>
          <a:p>
            <a:endParaRPr/>
          </a:p>
        </p:txBody>
      </p:sp>
      <p:sp>
        <p:nvSpPr>
          <p:cNvPr id="138" name="Google Shape;138;p18"/>
          <p:cNvSpPr txBox="1">
            <a:spLocks noGrp="1"/>
          </p:cNvSpPr>
          <p:nvPr>
            <p:ph type="body" idx="2"/>
          </p:nvPr>
        </p:nvSpPr>
        <p:spPr>
          <a:xfrm>
            <a:off x="6298084" y="3101800"/>
            <a:ext cx="4126400" cy="3422000"/>
          </a:xfrm>
          <a:prstGeom prst="rect">
            <a:avLst/>
          </a:prstGeom>
        </p:spPr>
        <p:txBody>
          <a:bodyPr spcFirstLastPara="1" wrap="square" lIns="91425" tIns="91425" rIns="91425" bIns="91425" anchor="t" anchorCtr="0">
            <a:noAutofit/>
          </a:bodyPr>
          <a:lstStyle>
            <a:lvl1pPr marL="609585" lvl="0" indent="-397923" rtl="0">
              <a:lnSpc>
                <a:spcPct val="115000"/>
              </a:lnSpc>
              <a:spcBef>
                <a:spcPct val="0"/>
              </a:spcBef>
              <a:spcAft>
                <a:spcPct val="0"/>
              </a:spcAft>
              <a:buClr>
                <a:schemeClr val="dk2"/>
              </a:buClr>
              <a:buSzPts val="1100"/>
              <a:buChar char="●"/>
              <a:defRPr sz="1467">
                <a:solidFill>
                  <a:schemeClr val="dk2"/>
                </a:solidFill>
              </a:defRPr>
            </a:lvl1pPr>
            <a:lvl2pPr marL="1219170" lvl="1" indent="-397923" rtl="0">
              <a:lnSpc>
                <a:spcPct val="115000"/>
              </a:lnSpc>
              <a:spcBef>
                <a:spcPts val="2133"/>
              </a:spcBef>
              <a:spcAft>
                <a:spcPct val="0"/>
              </a:spcAft>
              <a:buClr>
                <a:schemeClr val="dk2"/>
              </a:buClr>
              <a:buSzPts val="1100"/>
              <a:buChar char="○"/>
              <a:defRPr sz="1467">
                <a:solidFill>
                  <a:schemeClr val="dk2"/>
                </a:solidFill>
              </a:defRPr>
            </a:lvl2pPr>
            <a:lvl3pPr marL="1828754" lvl="2" indent="-397923" rtl="0">
              <a:lnSpc>
                <a:spcPct val="115000"/>
              </a:lnSpc>
              <a:spcBef>
                <a:spcPts val="2133"/>
              </a:spcBef>
              <a:spcAft>
                <a:spcPct val="0"/>
              </a:spcAft>
              <a:buClr>
                <a:schemeClr val="dk2"/>
              </a:buClr>
              <a:buSzPts val="1100"/>
              <a:buChar char="■"/>
              <a:defRPr sz="1467">
                <a:solidFill>
                  <a:schemeClr val="dk2"/>
                </a:solidFill>
              </a:defRPr>
            </a:lvl3pPr>
            <a:lvl4pPr marL="2438339" lvl="3" indent="-397923" rtl="0">
              <a:lnSpc>
                <a:spcPct val="115000"/>
              </a:lnSpc>
              <a:spcBef>
                <a:spcPts val="2133"/>
              </a:spcBef>
              <a:spcAft>
                <a:spcPct val="0"/>
              </a:spcAft>
              <a:buClr>
                <a:schemeClr val="dk2"/>
              </a:buClr>
              <a:buSzPts val="1100"/>
              <a:buChar char="●"/>
              <a:defRPr sz="1467">
                <a:solidFill>
                  <a:schemeClr val="dk2"/>
                </a:solidFill>
              </a:defRPr>
            </a:lvl4pPr>
            <a:lvl5pPr marL="3047924" lvl="4" indent="-397923" rtl="0">
              <a:lnSpc>
                <a:spcPct val="115000"/>
              </a:lnSpc>
              <a:spcBef>
                <a:spcPts val="2133"/>
              </a:spcBef>
              <a:spcAft>
                <a:spcPct val="0"/>
              </a:spcAft>
              <a:buClr>
                <a:schemeClr val="dk2"/>
              </a:buClr>
              <a:buSzPts val="1100"/>
              <a:buChar char="○"/>
              <a:defRPr sz="1467">
                <a:solidFill>
                  <a:schemeClr val="dk2"/>
                </a:solidFill>
              </a:defRPr>
            </a:lvl5pPr>
            <a:lvl6pPr marL="3657509" lvl="5" indent="-397923" rtl="0">
              <a:lnSpc>
                <a:spcPct val="115000"/>
              </a:lnSpc>
              <a:spcBef>
                <a:spcPts val="2133"/>
              </a:spcBef>
              <a:spcAft>
                <a:spcPct val="0"/>
              </a:spcAft>
              <a:buClr>
                <a:schemeClr val="dk2"/>
              </a:buClr>
              <a:buSzPts val="1100"/>
              <a:buChar char="■"/>
              <a:defRPr sz="1467">
                <a:solidFill>
                  <a:schemeClr val="dk2"/>
                </a:solidFill>
              </a:defRPr>
            </a:lvl6pPr>
            <a:lvl7pPr marL="4267093" lvl="6" indent="-397923" rtl="0">
              <a:lnSpc>
                <a:spcPct val="115000"/>
              </a:lnSpc>
              <a:spcBef>
                <a:spcPts val="2133"/>
              </a:spcBef>
              <a:spcAft>
                <a:spcPct val="0"/>
              </a:spcAft>
              <a:buClr>
                <a:schemeClr val="dk2"/>
              </a:buClr>
              <a:buSzPts val="1100"/>
              <a:buChar char="●"/>
              <a:defRPr sz="1467">
                <a:solidFill>
                  <a:schemeClr val="dk2"/>
                </a:solidFill>
              </a:defRPr>
            </a:lvl7pPr>
            <a:lvl8pPr marL="4876678" lvl="7" indent="-397923" rtl="0">
              <a:lnSpc>
                <a:spcPct val="115000"/>
              </a:lnSpc>
              <a:spcBef>
                <a:spcPts val="2133"/>
              </a:spcBef>
              <a:spcAft>
                <a:spcPct val="0"/>
              </a:spcAft>
              <a:buClr>
                <a:schemeClr val="dk2"/>
              </a:buClr>
              <a:buSzPts val="1100"/>
              <a:buChar char="○"/>
              <a:defRPr sz="1467">
                <a:solidFill>
                  <a:schemeClr val="dk2"/>
                </a:solidFill>
              </a:defRPr>
            </a:lvl8pPr>
            <a:lvl9pPr marL="5486263" lvl="8" indent="-397923" rtl="0">
              <a:lnSpc>
                <a:spcPct val="115000"/>
              </a:lnSpc>
              <a:spcBef>
                <a:spcPts val="2133"/>
              </a:spcBef>
              <a:spcAft>
                <a:spcPts val="2133"/>
              </a:spcAft>
              <a:buClr>
                <a:schemeClr val="dk2"/>
              </a:buClr>
              <a:buSzPts val="1100"/>
              <a:buChar char="■"/>
              <a:defRPr sz="1467">
                <a:solidFill>
                  <a:schemeClr val="dk2"/>
                </a:solidFill>
              </a:defRPr>
            </a:lvl9pPr>
          </a:lstStyle>
          <a:p>
            <a:endParaRPr/>
          </a:p>
        </p:txBody>
      </p:sp>
      <p:cxnSp>
        <p:nvCxnSpPr>
          <p:cNvPr id="139" name="Google Shape;139;p18"/>
          <p:cNvCxnSpPr/>
          <p:nvPr/>
        </p:nvCxnSpPr>
        <p:spPr>
          <a:xfrm>
            <a:off x="-169333" y="2576588"/>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32134236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DESIGN 6">
  <p:cSld name="TITLE + DESIGN 6">
    <p:bg>
      <p:bgPr>
        <a:solidFill>
          <a:schemeClr val="accent3"/>
        </a:solidFill>
        <a:effectLst/>
      </p:bgPr>
    </p:bg>
    <p:spTree>
      <p:nvGrpSpPr>
        <p:cNvPr id="1" name="Shape 140"/>
        <p:cNvGrpSpPr/>
        <p:nvPr/>
      </p:nvGrpSpPr>
      <p:grpSpPr>
        <a:xfrm>
          <a:off x="0" y="0"/>
          <a:ext cx="0" cy="0"/>
          <a:chOff x="0" y="0"/>
          <a:chExt cx="0" cy="0"/>
        </a:xfrm>
      </p:grpSpPr>
      <p:pic>
        <p:nvPicPr>
          <p:cNvPr id="141" name="Google Shape;141;p19"/>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42" name="Google Shape;142;p19"/>
          <p:cNvSpPr txBox="1">
            <a:spLocks noGrp="1"/>
          </p:cNvSpPr>
          <p:nvPr>
            <p:ph type="title"/>
          </p:nvPr>
        </p:nvSpPr>
        <p:spPr>
          <a:xfrm>
            <a:off x="1195067" y="767200"/>
            <a:ext cx="3237600" cy="1122400"/>
          </a:xfrm>
          <a:prstGeom prst="rect">
            <a:avLst/>
          </a:prstGeom>
        </p:spPr>
        <p:txBody>
          <a:bodyPr spcFirstLastPara="1" wrap="square" lIns="91425" tIns="91425" rIns="91425" bIns="91425" anchor="t" anchorCtr="0">
            <a:noAutofit/>
          </a:bodyPr>
          <a:lstStyle>
            <a:lvl1pPr lvl="0"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cxnSp>
        <p:nvCxnSpPr>
          <p:cNvPr id="143" name="Google Shape;143;p19"/>
          <p:cNvCxnSpPr/>
          <p:nvPr/>
        </p:nvCxnSpPr>
        <p:spPr>
          <a:xfrm rot="10800000" flipH="1">
            <a:off x="841000" y="-46533"/>
            <a:ext cx="0" cy="6913200"/>
          </a:xfrm>
          <a:prstGeom prst="straightConnector1">
            <a:avLst/>
          </a:prstGeom>
          <a:noFill/>
          <a:ln w="9525" cap="flat" cmpd="sng">
            <a:solidFill>
              <a:schemeClr val="dk2"/>
            </a:solidFill>
            <a:prstDash val="dash"/>
            <a:round/>
            <a:headEnd type="none" w="med" len="med"/>
            <a:tailEnd type="none" w="med" len="med"/>
          </a:ln>
        </p:spPr>
      </p:cxnSp>
      <p:cxnSp>
        <p:nvCxnSpPr>
          <p:cNvPr id="144" name="Google Shape;144;p19"/>
          <p:cNvCxnSpPr/>
          <p:nvPr/>
        </p:nvCxnSpPr>
        <p:spPr>
          <a:xfrm>
            <a:off x="-169333" y="1937343"/>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31922421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EXT 1">
  <p:cSld name="TITLE + TEXT 1">
    <p:bg>
      <p:bgPr>
        <a:solidFill>
          <a:schemeClr val="accent4"/>
        </a:solidFill>
        <a:effectLst/>
      </p:bgPr>
    </p:bg>
    <p:spTree>
      <p:nvGrpSpPr>
        <p:cNvPr id="1" name="Shape 145"/>
        <p:cNvGrpSpPr/>
        <p:nvPr/>
      </p:nvGrpSpPr>
      <p:grpSpPr>
        <a:xfrm>
          <a:off x="0" y="0"/>
          <a:ext cx="0" cy="0"/>
          <a:chOff x="0" y="0"/>
          <a:chExt cx="0" cy="0"/>
        </a:xfrm>
      </p:grpSpPr>
      <p:pic>
        <p:nvPicPr>
          <p:cNvPr id="146" name="Google Shape;146;p20"/>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47" name="Google Shape;147;p20"/>
          <p:cNvSpPr txBox="1">
            <a:spLocks noGrp="1"/>
          </p:cNvSpPr>
          <p:nvPr>
            <p:ph type="title"/>
          </p:nvPr>
        </p:nvSpPr>
        <p:spPr>
          <a:xfrm>
            <a:off x="1195067" y="2202271"/>
            <a:ext cx="4795200" cy="1122400"/>
          </a:xfrm>
          <a:prstGeom prst="rect">
            <a:avLst/>
          </a:prstGeom>
        </p:spPr>
        <p:txBody>
          <a:bodyPr spcFirstLastPara="1" wrap="square" lIns="91425" tIns="91425" rIns="91425" bIns="91425" anchor="ctr" anchorCtr="0">
            <a:noAutofit/>
          </a:bodyPr>
          <a:lstStyle>
            <a:lvl1pPr lvl="0"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2400"/>
              <a:buNone/>
              <a:defRPr sz="3200">
                <a:solidFill>
                  <a:schemeClr val="dk2"/>
                </a:solidFill>
              </a:defRPr>
            </a:lvl2pPr>
            <a:lvl3pPr lvl="2" rtl="0">
              <a:spcBef>
                <a:spcPct val="0"/>
              </a:spcBef>
              <a:spcAft>
                <a:spcPct val="0"/>
              </a:spcAft>
              <a:buClr>
                <a:schemeClr val="dk2"/>
              </a:buClr>
              <a:buSzPts val="2400"/>
              <a:buNone/>
              <a:defRPr sz="3200">
                <a:solidFill>
                  <a:schemeClr val="dk2"/>
                </a:solidFill>
              </a:defRPr>
            </a:lvl3pPr>
            <a:lvl4pPr lvl="3" rtl="0">
              <a:spcBef>
                <a:spcPct val="0"/>
              </a:spcBef>
              <a:spcAft>
                <a:spcPct val="0"/>
              </a:spcAft>
              <a:buClr>
                <a:schemeClr val="dk2"/>
              </a:buClr>
              <a:buSzPts val="2400"/>
              <a:buNone/>
              <a:defRPr sz="3200">
                <a:solidFill>
                  <a:schemeClr val="dk2"/>
                </a:solidFill>
              </a:defRPr>
            </a:lvl4pPr>
            <a:lvl5pPr lvl="4" rtl="0">
              <a:spcBef>
                <a:spcPct val="0"/>
              </a:spcBef>
              <a:spcAft>
                <a:spcPct val="0"/>
              </a:spcAft>
              <a:buClr>
                <a:schemeClr val="dk2"/>
              </a:buClr>
              <a:buSzPts val="2400"/>
              <a:buNone/>
              <a:defRPr sz="3200">
                <a:solidFill>
                  <a:schemeClr val="dk2"/>
                </a:solidFill>
              </a:defRPr>
            </a:lvl5pPr>
            <a:lvl6pPr lvl="5" rtl="0">
              <a:spcBef>
                <a:spcPct val="0"/>
              </a:spcBef>
              <a:spcAft>
                <a:spcPct val="0"/>
              </a:spcAft>
              <a:buClr>
                <a:schemeClr val="dk2"/>
              </a:buClr>
              <a:buSzPts val="2400"/>
              <a:buNone/>
              <a:defRPr sz="3200">
                <a:solidFill>
                  <a:schemeClr val="dk2"/>
                </a:solidFill>
              </a:defRPr>
            </a:lvl6pPr>
            <a:lvl7pPr lvl="6" rtl="0">
              <a:spcBef>
                <a:spcPct val="0"/>
              </a:spcBef>
              <a:spcAft>
                <a:spcPct val="0"/>
              </a:spcAft>
              <a:buClr>
                <a:schemeClr val="dk2"/>
              </a:buClr>
              <a:buSzPts val="2400"/>
              <a:buNone/>
              <a:defRPr sz="3200">
                <a:solidFill>
                  <a:schemeClr val="dk2"/>
                </a:solidFill>
              </a:defRPr>
            </a:lvl7pPr>
            <a:lvl8pPr lvl="7" rtl="0">
              <a:spcBef>
                <a:spcPct val="0"/>
              </a:spcBef>
              <a:spcAft>
                <a:spcPct val="0"/>
              </a:spcAft>
              <a:buClr>
                <a:schemeClr val="dk2"/>
              </a:buClr>
              <a:buSzPts val="2400"/>
              <a:buNone/>
              <a:defRPr sz="3200">
                <a:solidFill>
                  <a:schemeClr val="dk2"/>
                </a:solidFill>
              </a:defRPr>
            </a:lvl8pPr>
            <a:lvl9pPr lvl="8" rtl="0">
              <a:spcBef>
                <a:spcPct val="0"/>
              </a:spcBef>
              <a:spcAft>
                <a:spcPct val="0"/>
              </a:spcAft>
              <a:buClr>
                <a:schemeClr val="dk2"/>
              </a:buClr>
              <a:buSzPts val="2400"/>
              <a:buNone/>
              <a:defRPr sz="3200">
                <a:solidFill>
                  <a:schemeClr val="dk2"/>
                </a:solidFill>
              </a:defRPr>
            </a:lvl9pPr>
          </a:lstStyle>
          <a:p>
            <a:endParaRPr dirty="0"/>
          </a:p>
        </p:txBody>
      </p:sp>
      <p:sp>
        <p:nvSpPr>
          <p:cNvPr id="148" name="Google Shape;148;p20"/>
          <p:cNvSpPr txBox="1">
            <a:spLocks noGrp="1"/>
          </p:cNvSpPr>
          <p:nvPr>
            <p:ph type="subTitle" idx="1"/>
          </p:nvPr>
        </p:nvSpPr>
        <p:spPr>
          <a:xfrm>
            <a:off x="1195067" y="4057361"/>
            <a:ext cx="3481600" cy="1581200"/>
          </a:xfrm>
          <a:prstGeom prst="rect">
            <a:avLst/>
          </a:prstGeom>
        </p:spPr>
        <p:txBody>
          <a:bodyPr spcFirstLastPara="1" wrap="square" lIns="91425" tIns="91425" rIns="91425" bIns="91425" anchor="t" anchorCtr="0">
            <a:noAutofit/>
          </a:bodyPr>
          <a:lstStyle>
            <a:lvl1pPr lvl="0" rtl="0">
              <a:lnSpc>
                <a:spcPct val="100000"/>
              </a:lnSpc>
              <a:spcBef>
                <a:spcPct val="0"/>
              </a:spcBef>
              <a:spcAft>
                <a:spcPct val="0"/>
              </a:spcAft>
              <a:buClr>
                <a:schemeClr val="dk1"/>
              </a:buClr>
              <a:buSzPts val="1400"/>
              <a:buNone/>
              <a:defRPr sz="1867">
                <a:solidFill>
                  <a:schemeClr val="dk1"/>
                </a:solidFill>
              </a:defRPr>
            </a:lvl1pPr>
            <a:lvl2pPr lvl="1" rtl="0">
              <a:lnSpc>
                <a:spcPct val="100000"/>
              </a:lnSpc>
              <a:spcBef>
                <a:spcPct val="0"/>
              </a:spcBef>
              <a:spcAft>
                <a:spcPct val="0"/>
              </a:spcAft>
              <a:buClr>
                <a:schemeClr val="dk1"/>
              </a:buClr>
              <a:buSzPts val="900"/>
              <a:buNone/>
              <a:defRPr sz="1200">
                <a:solidFill>
                  <a:schemeClr val="dk1"/>
                </a:solidFill>
              </a:defRPr>
            </a:lvl2pPr>
            <a:lvl3pPr lvl="2" rtl="0">
              <a:lnSpc>
                <a:spcPct val="100000"/>
              </a:lnSpc>
              <a:spcBef>
                <a:spcPct val="0"/>
              </a:spcBef>
              <a:spcAft>
                <a:spcPct val="0"/>
              </a:spcAft>
              <a:buClr>
                <a:schemeClr val="dk1"/>
              </a:buClr>
              <a:buSzPts val="900"/>
              <a:buNone/>
              <a:defRPr sz="1200">
                <a:solidFill>
                  <a:schemeClr val="dk1"/>
                </a:solidFill>
              </a:defRPr>
            </a:lvl3pPr>
            <a:lvl4pPr lvl="3" rtl="0">
              <a:lnSpc>
                <a:spcPct val="100000"/>
              </a:lnSpc>
              <a:spcBef>
                <a:spcPct val="0"/>
              </a:spcBef>
              <a:spcAft>
                <a:spcPct val="0"/>
              </a:spcAft>
              <a:buClr>
                <a:schemeClr val="dk1"/>
              </a:buClr>
              <a:buSzPts val="900"/>
              <a:buNone/>
              <a:defRPr sz="1200">
                <a:solidFill>
                  <a:schemeClr val="dk1"/>
                </a:solidFill>
              </a:defRPr>
            </a:lvl4pPr>
            <a:lvl5pPr lvl="4" rtl="0">
              <a:lnSpc>
                <a:spcPct val="100000"/>
              </a:lnSpc>
              <a:spcBef>
                <a:spcPct val="0"/>
              </a:spcBef>
              <a:spcAft>
                <a:spcPct val="0"/>
              </a:spcAft>
              <a:buClr>
                <a:schemeClr val="dk1"/>
              </a:buClr>
              <a:buSzPts val="900"/>
              <a:buNone/>
              <a:defRPr sz="1200">
                <a:solidFill>
                  <a:schemeClr val="dk1"/>
                </a:solidFill>
              </a:defRPr>
            </a:lvl5pPr>
            <a:lvl6pPr lvl="5" rtl="0">
              <a:lnSpc>
                <a:spcPct val="100000"/>
              </a:lnSpc>
              <a:spcBef>
                <a:spcPct val="0"/>
              </a:spcBef>
              <a:spcAft>
                <a:spcPct val="0"/>
              </a:spcAft>
              <a:buClr>
                <a:schemeClr val="dk1"/>
              </a:buClr>
              <a:buSzPts val="900"/>
              <a:buNone/>
              <a:defRPr sz="1200">
                <a:solidFill>
                  <a:schemeClr val="dk1"/>
                </a:solidFill>
              </a:defRPr>
            </a:lvl6pPr>
            <a:lvl7pPr lvl="6" rtl="0">
              <a:lnSpc>
                <a:spcPct val="100000"/>
              </a:lnSpc>
              <a:spcBef>
                <a:spcPct val="0"/>
              </a:spcBef>
              <a:spcAft>
                <a:spcPct val="0"/>
              </a:spcAft>
              <a:buClr>
                <a:schemeClr val="dk1"/>
              </a:buClr>
              <a:buSzPts val="900"/>
              <a:buNone/>
              <a:defRPr sz="1200">
                <a:solidFill>
                  <a:schemeClr val="dk1"/>
                </a:solidFill>
              </a:defRPr>
            </a:lvl7pPr>
            <a:lvl8pPr lvl="7" rtl="0">
              <a:lnSpc>
                <a:spcPct val="100000"/>
              </a:lnSpc>
              <a:spcBef>
                <a:spcPct val="0"/>
              </a:spcBef>
              <a:spcAft>
                <a:spcPct val="0"/>
              </a:spcAft>
              <a:buClr>
                <a:schemeClr val="dk1"/>
              </a:buClr>
              <a:buSzPts val="900"/>
              <a:buNone/>
              <a:defRPr sz="1200">
                <a:solidFill>
                  <a:schemeClr val="dk1"/>
                </a:solidFill>
              </a:defRPr>
            </a:lvl8pPr>
            <a:lvl9pPr lvl="8" rtl="0">
              <a:lnSpc>
                <a:spcPct val="100000"/>
              </a:lnSpc>
              <a:spcBef>
                <a:spcPct val="0"/>
              </a:spcBef>
              <a:spcAft>
                <a:spcPct val="0"/>
              </a:spcAft>
              <a:buClr>
                <a:schemeClr val="dk1"/>
              </a:buClr>
              <a:buSzPts val="900"/>
              <a:buNone/>
              <a:defRPr sz="1200">
                <a:solidFill>
                  <a:schemeClr val="dk1"/>
                </a:solidFill>
              </a:defRPr>
            </a:lvl9pPr>
          </a:lstStyle>
          <a:p>
            <a:endParaRPr/>
          </a:p>
        </p:txBody>
      </p:sp>
      <p:cxnSp>
        <p:nvCxnSpPr>
          <p:cNvPr id="149" name="Google Shape;149;p20"/>
          <p:cNvCxnSpPr/>
          <p:nvPr/>
        </p:nvCxnSpPr>
        <p:spPr>
          <a:xfrm>
            <a:off x="-250600" y="594687"/>
            <a:ext cx="12693200" cy="0"/>
          </a:xfrm>
          <a:prstGeom prst="straightConnector1">
            <a:avLst/>
          </a:prstGeom>
          <a:noFill/>
          <a:ln w="9525" cap="flat" cmpd="sng">
            <a:solidFill>
              <a:schemeClr val="dk2"/>
            </a:solidFill>
            <a:prstDash val="dash"/>
            <a:round/>
            <a:headEnd type="none" w="med" len="med"/>
            <a:tailEnd type="none" w="med" len="med"/>
          </a:ln>
        </p:spPr>
      </p:cxnSp>
      <p:cxnSp>
        <p:nvCxnSpPr>
          <p:cNvPr id="150" name="Google Shape;150;p20"/>
          <p:cNvCxnSpPr/>
          <p:nvPr/>
        </p:nvCxnSpPr>
        <p:spPr>
          <a:xfrm>
            <a:off x="-250600" y="6248773"/>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56802071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DESIGN 7">
  <p:cSld name="TITLE + DESIGN 7">
    <p:bg>
      <p:bgPr>
        <a:solidFill>
          <a:srgbClr val="FFFFFF"/>
        </a:solidFill>
        <a:effectLst/>
      </p:bgPr>
    </p:bg>
    <p:spTree>
      <p:nvGrpSpPr>
        <p:cNvPr id="1" name="Shape 151"/>
        <p:cNvGrpSpPr/>
        <p:nvPr/>
      </p:nvGrpSpPr>
      <p:grpSpPr>
        <a:xfrm>
          <a:off x="0" y="0"/>
          <a:ext cx="0" cy="0"/>
          <a:chOff x="0" y="0"/>
          <a:chExt cx="0" cy="0"/>
        </a:xfrm>
      </p:grpSpPr>
      <p:pic>
        <p:nvPicPr>
          <p:cNvPr id="152" name="Google Shape;152;p21"/>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53" name="Google Shape;153;p21"/>
          <p:cNvSpPr txBox="1">
            <a:spLocks noGrp="1"/>
          </p:cNvSpPr>
          <p:nvPr>
            <p:ph type="title"/>
          </p:nvPr>
        </p:nvSpPr>
        <p:spPr>
          <a:xfrm>
            <a:off x="1195067" y="767200"/>
            <a:ext cx="2903200" cy="1122400"/>
          </a:xfrm>
          <a:prstGeom prst="rect">
            <a:avLst/>
          </a:prstGeom>
        </p:spPr>
        <p:txBody>
          <a:bodyPr spcFirstLastPara="1" wrap="square" lIns="91425" tIns="91425" rIns="91425" bIns="91425" anchor="t" anchorCtr="0">
            <a:noAutofit/>
          </a:bodyPr>
          <a:lstStyle>
            <a:lvl1pPr lvl="0" rtl="0">
              <a:spcBef>
                <a:spcPct val="0"/>
              </a:spcBef>
              <a:spcAft>
                <a:spcPct val="0"/>
              </a:spcAft>
              <a:buClr>
                <a:schemeClr val="accent4"/>
              </a:buClr>
              <a:buSzPts val="3600"/>
              <a:buNone/>
              <a:defRPr sz="4800">
                <a:solidFill>
                  <a:schemeClr val="accent4"/>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cxnSp>
        <p:nvCxnSpPr>
          <p:cNvPr id="154" name="Google Shape;154;p21"/>
          <p:cNvCxnSpPr/>
          <p:nvPr/>
        </p:nvCxnSpPr>
        <p:spPr>
          <a:xfrm rot="10800000" flipH="1">
            <a:off x="841000" y="-46533"/>
            <a:ext cx="0" cy="6913200"/>
          </a:xfrm>
          <a:prstGeom prst="straightConnector1">
            <a:avLst/>
          </a:prstGeom>
          <a:noFill/>
          <a:ln w="9525" cap="flat" cmpd="sng">
            <a:solidFill>
              <a:schemeClr val="accent4"/>
            </a:solidFill>
            <a:prstDash val="dash"/>
            <a:round/>
            <a:headEnd type="none" w="med" len="med"/>
            <a:tailEnd type="none" w="med" len="med"/>
          </a:ln>
        </p:spPr>
      </p:cxnSp>
    </p:spTree>
    <p:extLst>
      <p:ext uri="{BB962C8B-B14F-4D97-AF65-F5344CB8AC3E}">
        <p14:creationId xmlns:p14="http://schemas.microsoft.com/office/powerpoint/2010/main" val="153627936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TEXT 2">
  <p:cSld name="TITLE + TEXT 2">
    <p:bg>
      <p:bgPr>
        <a:solidFill>
          <a:schemeClr val="accent2"/>
        </a:solidFill>
        <a:effectLst/>
      </p:bgPr>
    </p:bg>
    <p:spTree>
      <p:nvGrpSpPr>
        <p:cNvPr id="1" name="Shape 155"/>
        <p:cNvGrpSpPr/>
        <p:nvPr/>
      </p:nvGrpSpPr>
      <p:grpSpPr>
        <a:xfrm>
          <a:off x="0" y="0"/>
          <a:ext cx="0" cy="0"/>
          <a:chOff x="0" y="0"/>
          <a:chExt cx="0" cy="0"/>
        </a:xfrm>
      </p:grpSpPr>
      <p:pic>
        <p:nvPicPr>
          <p:cNvPr id="156" name="Google Shape;156;p22"/>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cxnSp>
        <p:nvCxnSpPr>
          <p:cNvPr id="157" name="Google Shape;157;p22"/>
          <p:cNvCxnSpPr/>
          <p:nvPr/>
        </p:nvCxnSpPr>
        <p:spPr>
          <a:xfrm rot="10800000" flipH="1">
            <a:off x="841000" y="-46533"/>
            <a:ext cx="0" cy="6913200"/>
          </a:xfrm>
          <a:prstGeom prst="straightConnector1">
            <a:avLst/>
          </a:prstGeom>
          <a:noFill/>
          <a:ln w="9525" cap="flat" cmpd="sng">
            <a:solidFill>
              <a:schemeClr val="dk2"/>
            </a:solidFill>
            <a:prstDash val="dash"/>
            <a:round/>
            <a:headEnd type="none" w="med" len="med"/>
            <a:tailEnd type="none" w="med" len="med"/>
          </a:ln>
        </p:spPr>
      </p:cxnSp>
      <p:sp>
        <p:nvSpPr>
          <p:cNvPr id="158" name="Google Shape;158;p22"/>
          <p:cNvSpPr txBox="1">
            <a:spLocks noGrp="1"/>
          </p:cNvSpPr>
          <p:nvPr>
            <p:ph type="title"/>
          </p:nvPr>
        </p:nvSpPr>
        <p:spPr>
          <a:xfrm>
            <a:off x="6071867" y="2275451"/>
            <a:ext cx="4795200" cy="1122400"/>
          </a:xfrm>
          <a:prstGeom prst="rect">
            <a:avLst/>
          </a:prstGeom>
        </p:spPr>
        <p:txBody>
          <a:bodyPr spcFirstLastPara="1" wrap="square" lIns="91425" tIns="91425" rIns="91425" bIns="91425" anchor="ctr" anchorCtr="0">
            <a:noAutofit/>
          </a:bodyPr>
          <a:lstStyle>
            <a:lvl1pPr lvl="0"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2400"/>
              <a:buNone/>
              <a:defRPr sz="3200">
                <a:solidFill>
                  <a:schemeClr val="dk2"/>
                </a:solidFill>
              </a:defRPr>
            </a:lvl2pPr>
            <a:lvl3pPr lvl="2" rtl="0">
              <a:spcBef>
                <a:spcPct val="0"/>
              </a:spcBef>
              <a:spcAft>
                <a:spcPct val="0"/>
              </a:spcAft>
              <a:buClr>
                <a:schemeClr val="dk2"/>
              </a:buClr>
              <a:buSzPts val="2400"/>
              <a:buNone/>
              <a:defRPr sz="3200">
                <a:solidFill>
                  <a:schemeClr val="dk2"/>
                </a:solidFill>
              </a:defRPr>
            </a:lvl3pPr>
            <a:lvl4pPr lvl="3" rtl="0">
              <a:spcBef>
                <a:spcPct val="0"/>
              </a:spcBef>
              <a:spcAft>
                <a:spcPct val="0"/>
              </a:spcAft>
              <a:buClr>
                <a:schemeClr val="dk2"/>
              </a:buClr>
              <a:buSzPts val="2400"/>
              <a:buNone/>
              <a:defRPr sz="3200">
                <a:solidFill>
                  <a:schemeClr val="dk2"/>
                </a:solidFill>
              </a:defRPr>
            </a:lvl4pPr>
            <a:lvl5pPr lvl="4" rtl="0">
              <a:spcBef>
                <a:spcPct val="0"/>
              </a:spcBef>
              <a:spcAft>
                <a:spcPct val="0"/>
              </a:spcAft>
              <a:buClr>
                <a:schemeClr val="dk2"/>
              </a:buClr>
              <a:buSzPts val="2400"/>
              <a:buNone/>
              <a:defRPr sz="3200">
                <a:solidFill>
                  <a:schemeClr val="dk2"/>
                </a:solidFill>
              </a:defRPr>
            </a:lvl5pPr>
            <a:lvl6pPr lvl="5" rtl="0">
              <a:spcBef>
                <a:spcPct val="0"/>
              </a:spcBef>
              <a:spcAft>
                <a:spcPct val="0"/>
              </a:spcAft>
              <a:buClr>
                <a:schemeClr val="dk2"/>
              </a:buClr>
              <a:buSzPts val="2400"/>
              <a:buNone/>
              <a:defRPr sz="3200">
                <a:solidFill>
                  <a:schemeClr val="dk2"/>
                </a:solidFill>
              </a:defRPr>
            </a:lvl6pPr>
            <a:lvl7pPr lvl="6" rtl="0">
              <a:spcBef>
                <a:spcPct val="0"/>
              </a:spcBef>
              <a:spcAft>
                <a:spcPct val="0"/>
              </a:spcAft>
              <a:buClr>
                <a:schemeClr val="dk2"/>
              </a:buClr>
              <a:buSzPts val="2400"/>
              <a:buNone/>
              <a:defRPr sz="3200">
                <a:solidFill>
                  <a:schemeClr val="dk2"/>
                </a:solidFill>
              </a:defRPr>
            </a:lvl7pPr>
            <a:lvl8pPr lvl="7" rtl="0">
              <a:spcBef>
                <a:spcPct val="0"/>
              </a:spcBef>
              <a:spcAft>
                <a:spcPct val="0"/>
              </a:spcAft>
              <a:buClr>
                <a:schemeClr val="dk2"/>
              </a:buClr>
              <a:buSzPts val="2400"/>
              <a:buNone/>
              <a:defRPr sz="3200">
                <a:solidFill>
                  <a:schemeClr val="dk2"/>
                </a:solidFill>
              </a:defRPr>
            </a:lvl8pPr>
            <a:lvl9pPr lvl="8" rtl="0">
              <a:spcBef>
                <a:spcPct val="0"/>
              </a:spcBef>
              <a:spcAft>
                <a:spcPct val="0"/>
              </a:spcAft>
              <a:buClr>
                <a:schemeClr val="dk2"/>
              </a:buClr>
              <a:buSzPts val="2400"/>
              <a:buNone/>
              <a:defRPr sz="3200">
                <a:solidFill>
                  <a:schemeClr val="dk2"/>
                </a:solidFill>
              </a:defRPr>
            </a:lvl9pPr>
          </a:lstStyle>
          <a:p>
            <a:endParaRPr dirty="0"/>
          </a:p>
        </p:txBody>
      </p:sp>
      <p:sp>
        <p:nvSpPr>
          <p:cNvPr id="159" name="Google Shape;159;p22"/>
          <p:cNvSpPr txBox="1">
            <a:spLocks noGrp="1"/>
          </p:cNvSpPr>
          <p:nvPr>
            <p:ph type="subTitle" idx="1"/>
          </p:nvPr>
        </p:nvSpPr>
        <p:spPr>
          <a:xfrm>
            <a:off x="6071867" y="3381825"/>
            <a:ext cx="4518400" cy="1581200"/>
          </a:xfrm>
          <a:prstGeom prst="rect">
            <a:avLst/>
          </a:prstGeom>
        </p:spPr>
        <p:txBody>
          <a:bodyPr spcFirstLastPara="1" wrap="square" lIns="91425" tIns="91425" rIns="91425" bIns="91425" anchor="t" anchorCtr="0">
            <a:noAutofit/>
          </a:bodyPr>
          <a:lstStyle>
            <a:lvl1pPr lvl="0" rtl="0">
              <a:lnSpc>
                <a:spcPct val="100000"/>
              </a:lnSpc>
              <a:spcBef>
                <a:spcPct val="0"/>
              </a:spcBef>
              <a:spcAft>
                <a:spcPct val="0"/>
              </a:spcAft>
              <a:buClr>
                <a:schemeClr val="dk2"/>
              </a:buClr>
              <a:buSzPts val="1400"/>
              <a:buNone/>
              <a:defRPr sz="1867">
                <a:solidFill>
                  <a:schemeClr val="dk2"/>
                </a:solidFill>
              </a:defRPr>
            </a:lvl1pPr>
            <a:lvl2pPr lvl="1" rtl="0">
              <a:lnSpc>
                <a:spcPct val="100000"/>
              </a:lnSpc>
              <a:spcBef>
                <a:spcPct val="0"/>
              </a:spcBef>
              <a:spcAft>
                <a:spcPct val="0"/>
              </a:spcAft>
              <a:buClr>
                <a:schemeClr val="dk2"/>
              </a:buClr>
              <a:buSzPts val="1400"/>
              <a:buNone/>
              <a:defRPr>
                <a:solidFill>
                  <a:schemeClr val="dk2"/>
                </a:solidFill>
              </a:defRPr>
            </a:lvl2pPr>
            <a:lvl3pPr lvl="2" rtl="0">
              <a:lnSpc>
                <a:spcPct val="100000"/>
              </a:lnSpc>
              <a:spcBef>
                <a:spcPct val="0"/>
              </a:spcBef>
              <a:spcAft>
                <a:spcPct val="0"/>
              </a:spcAft>
              <a:buClr>
                <a:schemeClr val="dk2"/>
              </a:buClr>
              <a:buSzPts val="1400"/>
              <a:buNone/>
              <a:defRPr>
                <a:solidFill>
                  <a:schemeClr val="dk2"/>
                </a:solidFill>
              </a:defRPr>
            </a:lvl3pPr>
            <a:lvl4pPr lvl="3" rtl="0">
              <a:lnSpc>
                <a:spcPct val="100000"/>
              </a:lnSpc>
              <a:spcBef>
                <a:spcPct val="0"/>
              </a:spcBef>
              <a:spcAft>
                <a:spcPct val="0"/>
              </a:spcAft>
              <a:buClr>
                <a:schemeClr val="dk2"/>
              </a:buClr>
              <a:buSzPts val="1400"/>
              <a:buNone/>
              <a:defRPr>
                <a:solidFill>
                  <a:schemeClr val="dk2"/>
                </a:solidFill>
              </a:defRPr>
            </a:lvl4pPr>
            <a:lvl5pPr lvl="4" rtl="0">
              <a:lnSpc>
                <a:spcPct val="100000"/>
              </a:lnSpc>
              <a:spcBef>
                <a:spcPct val="0"/>
              </a:spcBef>
              <a:spcAft>
                <a:spcPct val="0"/>
              </a:spcAft>
              <a:buClr>
                <a:schemeClr val="dk2"/>
              </a:buClr>
              <a:buSzPts val="1400"/>
              <a:buNone/>
              <a:defRPr>
                <a:solidFill>
                  <a:schemeClr val="dk2"/>
                </a:solidFill>
              </a:defRPr>
            </a:lvl5pPr>
            <a:lvl6pPr lvl="5" rtl="0">
              <a:lnSpc>
                <a:spcPct val="100000"/>
              </a:lnSpc>
              <a:spcBef>
                <a:spcPct val="0"/>
              </a:spcBef>
              <a:spcAft>
                <a:spcPct val="0"/>
              </a:spcAft>
              <a:buClr>
                <a:schemeClr val="dk2"/>
              </a:buClr>
              <a:buSzPts val="1400"/>
              <a:buNone/>
              <a:defRPr>
                <a:solidFill>
                  <a:schemeClr val="dk2"/>
                </a:solidFill>
              </a:defRPr>
            </a:lvl6pPr>
            <a:lvl7pPr lvl="6" rtl="0">
              <a:lnSpc>
                <a:spcPct val="100000"/>
              </a:lnSpc>
              <a:spcBef>
                <a:spcPct val="0"/>
              </a:spcBef>
              <a:spcAft>
                <a:spcPct val="0"/>
              </a:spcAft>
              <a:buClr>
                <a:schemeClr val="dk2"/>
              </a:buClr>
              <a:buSzPts val="1400"/>
              <a:buNone/>
              <a:defRPr>
                <a:solidFill>
                  <a:schemeClr val="dk2"/>
                </a:solidFill>
              </a:defRPr>
            </a:lvl7pPr>
            <a:lvl8pPr lvl="7" rtl="0">
              <a:lnSpc>
                <a:spcPct val="100000"/>
              </a:lnSpc>
              <a:spcBef>
                <a:spcPct val="0"/>
              </a:spcBef>
              <a:spcAft>
                <a:spcPct val="0"/>
              </a:spcAft>
              <a:buClr>
                <a:schemeClr val="dk2"/>
              </a:buClr>
              <a:buSzPts val="1400"/>
              <a:buNone/>
              <a:defRPr>
                <a:solidFill>
                  <a:schemeClr val="dk2"/>
                </a:solidFill>
              </a:defRPr>
            </a:lvl8pPr>
            <a:lvl9pPr lvl="8" rtl="0">
              <a:lnSpc>
                <a:spcPct val="100000"/>
              </a:lnSpc>
              <a:spcBef>
                <a:spcPct val="0"/>
              </a:spcBef>
              <a:spcAft>
                <a:spcPct val="0"/>
              </a:spcAft>
              <a:buClr>
                <a:schemeClr val="dk2"/>
              </a:buClr>
              <a:buSzPts val="1400"/>
              <a:buNone/>
              <a:defRPr>
                <a:solidFill>
                  <a:schemeClr val="dk2"/>
                </a:solidFill>
              </a:defRPr>
            </a:lvl9pPr>
          </a:lstStyle>
          <a:p>
            <a:endParaRPr/>
          </a:p>
        </p:txBody>
      </p:sp>
    </p:spTree>
    <p:extLst>
      <p:ext uri="{BB962C8B-B14F-4D97-AF65-F5344CB8AC3E}">
        <p14:creationId xmlns:p14="http://schemas.microsoft.com/office/powerpoint/2010/main" val="226746334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solidFill>
          <a:schemeClr val="accent1"/>
        </a:solidFill>
        <a:effectLst/>
      </p:bgPr>
    </p:bg>
    <p:spTree>
      <p:nvGrpSpPr>
        <p:cNvPr id="1" name="Shape 160"/>
        <p:cNvGrpSpPr/>
        <p:nvPr/>
      </p:nvGrpSpPr>
      <p:grpSpPr>
        <a:xfrm>
          <a:off x="0" y="0"/>
          <a:ext cx="0" cy="0"/>
          <a:chOff x="0" y="0"/>
          <a:chExt cx="0" cy="0"/>
        </a:xfrm>
      </p:grpSpPr>
      <p:pic>
        <p:nvPicPr>
          <p:cNvPr id="161" name="Google Shape;161;p23"/>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62" name="Google Shape;162;p23"/>
          <p:cNvSpPr txBox="1">
            <a:spLocks noGrp="1"/>
          </p:cNvSpPr>
          <p:nvPr>
            <p:ph type="title"/>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
        <p:nvSpPr>
          <p:cNvPr id="163" name="Google Shape;163;p23"/>
          <p:cNvSpPr txBox="1">
            <a:spLocks noGrp="1"/>
          </p:cNvSpPr>
          <p:nvPr>
            <p:ph type="subTitle" idx="1"/>
          </p:nvPr>
        </p:nvSpPr>
        <p:spPr>
          <a:xfrm>
            <a:off x="6593469" y="5276600"/>
            <a:ext cx="36668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64" name="Google Shape;164;p23"/>
          <p:cNvSpPr txBox="1">
            <a:spLocks noGrp="1"/>
          </p:cNvSpPr>
          <p:nvPr>
            <p:ph type="title" idx="2"/>
          </p:nvPr>
        </p:nvSpPr>
        <p:spPr>
          <a:xfrm>
            <a:off x="6839852" y="4880300"/>
            <a:ext cx="31740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165" name="Google Shape;165;p23"/>
          <p:cNvSpPr txBox="1">
            <a:spLocks noGrp="1"/>
          </p:cNvSpPr>
          <p:nvPr>
            <p:ph type="subTitle" idx="3"/>
          </p:nvPr>
        </p:nvSpPr>
        <p:spPr>
          <a:xfrm>
            <a:off x="1931765" y="5276600"/>
            <a:ext cx="3666800" cy="11396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166" name="Google Shape;166;p23"/>
          <p:cNvSpPr txBox="1">
            <a:spLocks noGrp="1"/>
          </p:cNvSpPr>
          <p:nvPr>
            <p:ph type="title" idx="4"/>
          </p:nvPr>
        </p:nvSpPr>
        <p:spPr>
          <a:xfrm>
            <a:off x="2178155" y="4880300"/>
            <a:ext cx="31740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cxnSp>
        <p:nvCxnSpPr>
          <p:cNvPr id="167" name="Google Shape;167;p23"/>
          <p:cNvCxnSpPr/>
          <p:nvPr/>
        </p:nvCxnSpPr>
        <p:spPr>
          <a:xfrm>
            <a:off x="-291233" y="6369808"/>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21939752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
  <p:cSld name="TITLE + BULLET POINTS ">
    <p:bg>
      <p:bgPr>
        <a:solidFill>
          <a:schemeClr val="accent4"/>
        </a:solidFill>
        <a:effectLst/>
      </p:bgPr>
    </p:bg>
    <p:spTree>
      <p:nvGrpSpPr>
        <p:cNvPr id="1" name="Shape 13"/>
        <p:cNvGrpSpPr/>
        <p:nvPr/>
      </p:nvGrpSpPr>
      <p:grpSpPr>
        <a:xfrm>
          <a:off x="0" y="0"/>
          <a:ext cx="0" cy="0"/>
          <a:chOff x="0" y="0"/>
          <a:chExt cx="0" cy="0"/>
        </a:xfrm>
      </p:grpSpPr>
      <p:pic>
        <p:nvPicPr>
          <p:cNvPr id="14" name="Google Shape;14;p3"/>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5" name="Google Shape;15;p3"/>
          <p:cNvSpPr txBox="1">
            <a:spLocks noGrp="1"/>
          </p:cNvSpPr>
          <p:nvPr>
            <p:ph type="title"/>
          </p:nvPr>
        </p:nvSpPr>
        <p:spPr>
          <a:xfrm>
            <a:off x="2427600" y="756733"/>
            <a:ext cx="73368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
        <p:nvSpPr>
          <p:cNvPr id="16" name="Google Shape;16;p3"/>
          <p:cNvSpPr txBox="1">
            <a:spLocks noGrp="1"/>
          </p:cNvSpPr>
          <p:nvPr>
            <p:ph type="body" idx="1"/>
          </p:nvPr>
        </p:nvSpPr>
        <p:spPr>
          <a:xfrm>
            <a:off x="1829200" y="2055700"/>
            <a:ext cx="9170800" cy="4033600"/>
          </a:xfrm>
          <a:prstGeom prst="rect">
            <a:avLst/>
          </a:prstGeom>
        </p:spPr>
        <p:txBody>
          <a:bodyPr spcFirstLastPara="1" wrap="square" lIns="91425" tIns="91425" rIns="91425" bIns="91425" anchor="t" anchorCtr="0">
            <a:noAutofit/>
          </a:bodyPr>
          <a:lstStyle>
            <a:lvl1pPr marL="609585" lvl="0" indent="-380990" rtl="0">
              <a:lnSpc>
                <a:spcPct val="115000"/>
              </a:lnSpc>
              <a:spcBef>
                <a:spcPts val="1333"/>
              </a:spcBef>
              <a:spcAft>
                <a:spcPct val="0"/>
              </a:spcAft>
              <a:buClr>
                <a:schemeClr val="dk2"/>
              </a:buClr>
              <a:buSzPts val="900"/>
              <a:buChar char="●"/>
              <a:defRPr sz="1200">
                <a:solidFill>
                  <a:schemeClr val="dk2"/>
                </a:solidFill>
              </a:defRPr>
            </a:lvl1pPr>
            <a:lvl2pPr marL="1219170" lvl="1" indent="-380990" rtl="0">
              <a:lnSpc>
                <a:spcPct val="115000"/>
              </a:lnSpc>
              <a:spcBef>
                <a:spcPts val="1333"/>
              </a:spcBef>
              <a:spcAft>
                <a:spcPct val="0"/>
              </a:spcAft>
              <a:buClr>
                <a:schemeClr val="dk2"/>
              </a:buClr>
              <a:buSzPts val="900"/>
              <a:buChar char="○"/>
              <a:defRPr sz="1200">
                <a:solidFill>
                  <a:schemeClr val="dk2"/>
                </a:solidFill>
              </a:defRPr>
            </a:lvl2pPr>
            <a:lvl3pPr marL="1828754" lvl="2" indent="-380990" rtl="0">
              <a:lnSpc>
                <a:spcPct val="115000"/>
              </a:lnSpc>
              <a:spcBef>
                <a:spcPts val="1333"/>
              </a:spcBef>
              <a:spcAft>
                <a:spcPct val="0"/>
              </a:spcAft>
              <a:buClr>
                <a:schemeClr val="dk2"/>
              </a:buClr>
              <a:buSzPts val="900"/>
              <a:buChar char="■"/>
              <a:defRPr sz="1200">
                <a:solidFill>
                  <a:schemeClr val="dk2"/>
                </a:solidFill>
              </a:defRPr>
            </a:lvl3pPr>
            <a:lvl4pPr marL="2438339" lvl="3" indent="-380990" rtl="0">
              <a:lnSpc>
                <a:spcPct val="115000"/>
              </a:lnSpc>
              <a:spcBef>
                <a:spcPts val="1333"/>
              </a:spcBef>
              <a:spcAft>
                <a:spcPct val="0"/>
              </a:spcAft>
              <a:buClr>
                <a:schemeClr val="dk2"/>
              </a:buClr>
              <a:buSzPts val="900"/>
              <a:buChar char="●"/>
              <a:defRPr sz="1200">
                <a:solidFill>
                  <a:schemeClr val="dk2"/>
                </a:solidFill>
              </a:defRPr>
            </a:lvl4pPr>
            <a:lvl5pPr marL="3047924" lvl="4" indent="-380990" rtl="0">
              <a:lnSpc>
                <a:spcPct val="115000"/>
              </a:lnSpc>
              <a:spcBef>
                <a:spcPts val="1333"/>
              </a:spcBef>
              <a:spcAft>
                <a:spcPct val="0"/>
              </a:spcAft>
              <a:buClr>
                <a:schemeClr val="dk2"/>
              </a:buClr>
              <a:buSzPts val="900"/>
              <a:buChar char="○"/>
              <a:defRPr sz="1200">
                <a:solidFill>
                  <a:schemeClr val="dk2"/>
                </a:solidFill>
              </a:defRPr>
            </a:lvl5pPr>
            <a:lvl6pPr marL="3657509" lvl="5" indent="-380990" rtl="0">
              <a:lnSpc>
                <a:spcPct val="115000"/>
              </a:lnSpc>
              <a:spcBef>
                <a:spcPts val="1333"/>
              </a:spcBef>
              <a:spcAft>
                <a:spcPct val="0"/>
              </a:spcAft>
              <a:buClr>
                <a:schemeClr val="dk2"/>
              </a:buClr>
              <a:buSzPts val="900"/>
              <a:buChar char="■"/>
              <a:defRPr sz="1200">
                <a:solidFill>
                  <a:schemeClr val="dk2"/>
                </a:solidFill>
              </a:defRPr>
            </a:lvl6pPr>
            <a:lvl7pPr marL="4267093" lvl="6" indent="-380990" rtl="0">
              <a:lnSpc>
                <a:spcPct val="115000"/>
              </a:lnSpc>
              <a:spcBef>
                <a:spcPts val="1333"/>
              </a:spcBef>
              <a:spcAft>
                <a:spcPct val="0"/>
              </a:spcAft>
              <a:buClr>
                <a:schemeClr val="dk2"/>
              </a:buClr>
              <a:buSzPts val="900"/>
              <a:buChar char="●"/>
              <a:defRPr sz="1200">
                <a:solidFill>
                  <a:schemeClr val="dk2"/>
                </a:solidFill>
              </a:defRPr>
            </a:lvl7pPr>
            <a:lvl8pPr marL="4876678" lvl="7" indent="-380990" rtl="0">
              <a:lnSpc>
                <a:spcPct val="115000"/>
              </a:lnSpc>
              <a:spcBef>
                <a:spcPts val="1333"/>
              </a:spcBef>
              <a:spcAft>
                <a:spcPct val="0"/>
              </a:spcAft>
              <a:buClr>
                <a:schemeClr val="dk2"/>
              </a:buClr>
              <a:buSzPts val="900"/>
              <a:buChar char="○"/>
              <a:defRPr sz="1200">
                <a:solidFill>
                  <a:schemeClr val="dk2"/>
                </a:solidFill>
              </a:defRPr>
            </a:lvl8pPr>
            <a:lvl9pPr marL="5486263" lvl="8" indent="-380990" rtl="0">
              <a:lnSpc>
                <a:spcPct val="115000"/>
              </a:lnSpc>
              <a:spcBef>
                <a:spcPts val="1333"/>
              </a:spcBef>
              <a:spcAft>
                <a:spcPct val="0"/>
              </a:spcAft>
              <a:buClr>
                <a:schemeClr val="dk2"/>
              </a:buClr>
              <a:buSzPts val="900"/>
              <a:buChar char="■"/>
              <a:defRPr sz="1200">
                <a:solidFill>
                  <a:schemeClr val="dk2"/>
                </a:solidFill>
              </a:defRPr>
            </a:lvl9pPr>
          </a:lstStyle>
          <a:p>
            <a:endParaRPr/>
          </a:p>
        </p:txBody>
      </p:sp>
    </p:spTree>
    <p:extLst>
      <p:ext uri="{BB962C8B-B14F-4D97-AF65-F5344CB8AC3E}">
        <p14:creationId xmlns:p14="http://schemas.microsoft.com/office/powerpoint/2010/main" val="94020685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BULLET POINTS 2">
  <p:cSld name="TITLE + BULLET POINTS 2">
    <p:bg>
      <p:bgPr>
        <a:solidFill>
          <a:schemeClr val="accent5"/>
        </a:solidFill>
        <a:effectLst/>
      </p:bgPr>
    </p:bg>
    <p:spTree>
      <p:nvGrpSpPr>
        <p:cNvPr id="1" name="Shape 168"/>
        <p:cNvGrpSpPr/>
        <p:nvPr/>
      </p:nvGrpSpPr>
      <p:grpSpPr>
        <a:xfrm>
          <a:off x="0" y="0"/>
          <a:ext cx="0" cy="0"/>
          <a:chOff x="0" y="0"/>
          <a:chExt cx="0" cy="0"/>
        </a:xfrm>
      </p:grpSpPr>
      <p:pic>
        <p:nvPicPr>
          <p:cNvPr id="169" name="Google Shape;169;p24"/>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70" name="Google Shape;170;p24"/>
          <p:cNvSpPr txBox="1">
            <a:spLocks noGrp="1"/>
          </p:cNvSpPr>
          <p:nvPr>
            <p:ph type="title"/>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
        <p:nvSpPr>
          <p:cNvPr id="171" name="Google Shape;171;p24"/>
          <p:cNvSpPr txBox="1">
            <a:spLocks noGrp="1"/>
          </p:cNvSpPr>
          <p:nvPr>
            <p:ph type="body" idx="1"/>
          </p:nvPr>
        </p:nvSpPr>
        <p:spPr>
          <a:xfrm>
            <a:off x="5810467" y="2322500"/>
            <a:ext cx="4683600" cy="3875200"/>
          </a:xfrm>
          <a:prstGeom prst="rect">
            <a:avLst/>
          </a:prstGeom>
        </p:spPr>
        <p:txBody>
          <a:bodyPr spcFirstLastPara="1" wrap="square" lIns="91425" tIns="91425" rIns="91425" bIns="91425" anchor="ctr" anchorCtr="0">
            <a:noAutofit/>
          </a:bodyPr>
          <a:lstStyle>
            <a:lvl1pPr marL="609585" lvl="0" indent="-397923" rtl="0">
              <a:lnSpc>
                <a:spcPct val="115000"/>
              </a:lnSpc>
              <a:spcBef>
                <a:spcPts val="1333"/>
              </a:spcBef>
              <a:spcAft>
                <a:spcPct val="0"/>
              </a:spcAft>
              <a:buSzPts val="1100"/>
              <a:buChar char="●"/>
              <a:defRPr sz="1467"/>
            </a:lvl1pPr>
            <a:lvl2pPr marL="1219170" lvl="1" indent="-397923" rtl="0">
              <a:lnSpc>
                <a:spcPct val="115000"/>
              </a:lnSpc>
              <a:spcBef>
                <a:spcPts val="1333"/>
              </a:spcBef>
              <a:spcAft>
                <a:spcPct val="0"/>
              </a:spcAft>
              <a:buSzPts val="1100"/>
              <a:buChar char="○"/>
              <a:defRPr sz="1467"/>
            </a:lvl2pPr>
            <a:lvl3pPr marL="1828754" lvl="2" indent="-397923" rtl="0">
              <a:lnSpc>
                <a:spcPct val="115000"/>
              </a:lnSpc>
              <a:spcBef>
                <a:spcPts val="1333"/>
              </a:spcBef>
              <a:spcAft>
                <a:spcPct val="0"/>
              </a:spcAft>
              <a:buSzPts val="1100"/>
              <a:buChar char="■"/>
              <a:defRPr sz="1467"/>
            </a:lvl3pPr>
            <a:lvl4pPr marL="2438339" lvl="3" indent="-397923" rtl="0">
              <a:lnSpc>
                <a:spcPct val="115000"/>
              </a:lnSpc>
              <a:spcBef>
                <a:spcPts val="1333"/>
              </a:spcBef>
              <a:spcAft>
                <a:spcPct val="0"/>
              </a:spcAft>
              <a:buSzPts val="1100"/>
              <a:buChar char="●"/>
              <a:defRPr sz="1467"/>
            </a:lvl4pPr>
            <a:lvl5pPr marL="3047924" lvl="4" indent="-397923" rtl="0">
              <a:lnSpc>
                <a:spcPct val="115000"/>
              </a:lnSpc>
              <a:spcBef>
                <a:spcPts val="1333"/>
              </a:spcBef>
              <a:spcAft>
                <a:spcPct val="0"/>
              </a:spcAft>
              <a:buSzPts val="1100"/>
              <a:buChar char="○"/>
              <a:defRPr sz="1467"/>
            </a:lvl5pPr>
            <a:lvl6pPr marL="3657509" lvl="5" indent="-397923" rtl="0">
              <a:lnSpc>
                <a:spcPct val="115000"/>
              </a:lnSpc>
              <a:spcBef>
                <a:spcPts val="1333"/>
              </a:spcBef>
              <a:spcAft>
                <a:spcPct val="0"/>
              </a:spcAft>
              <a:buSzPts val="1100"/>
              <a:buChar char="■"/>
              <a:defRPr sz="1467"/>
            </a:lvl6pPr>
            <a:lvl7pPr marL="4267093" lvl="6" indent="-397923" rtl="0">
              <a:lnSpc>
                <a:spcPct val="115000"/>
              </a:lnSpc>
              <a:spcBef>
                <a:spcPts val="1333"/>
              </a:spcBef>
              <a:spcAft>
                <a:spcPct val="0"/>
              </a:spcAft>
              <a:buSzPts val="1100"/>
              <a:buChar char="●"/>
              <a:defRPr sz="1467"/>
            </a:lvl7pPr>
            <a:lvl8pPr marL="4876678" lvl="7" indent="-397923" rtl="0">
              <a:lnSpc>
                <a:spcPct val="115000"/>
              </a:lnSpc>
              <a:spcBef>
                <a:spcPts val="1333"/>
              </a:spcBef>
              <a:spcAft>
                <a:spcPct val="0"/>
              </a:spcAft>
              <a:buSzPts val="1100"/>
              <a:buChar char="○"/>
              <a:defRPr sz="1467"/>
            </a:lvl8pPr>
            <a:lvl9pPr marL="5486263" lvl="8" indent="-397923" rtl="0">
              <a:lnSpc>
                <a:spcPct val="115000"/>
              </a:lnSpc>
              <a:spcBef>
                <a:spcPts val="1333"/>
              </a:spcBef>
              <a:spcAft>
                <a:spcPct val="0"/>
              </a:spcAft>
              <a:buSzPts val="1100"/>
              <a:buChar char="■"/>
              <a:defRPr sz="1467"/>
            </a:lvl9pPr>
          </a:lstStyle>
          <a:p>
            <a:endParaRPr/>
          </a:p>
        </p:txBody>
      </p:sp>
    </p:spTree>
    <p:extLst>
      <p:ext uri="{BB962C8B-B14F-4D97-AF65-F5344CB8AC3E}">
        <p14:creationId xmlns:p14="http://schemas.microsoft.com/office/powerpoint/2010/main" val="85628742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chemeClr val="accent4"/>
        </a:solidFill>
        <a:effectLst/>
      </p:bgPr>
    </p:bg>
    <p:spTree>
      <p:nvGrpSpPr>
        <p:cNvPr id="1" name="Shape 172"/>
        <p:cNvGrpSpPr/>
        <p:nvPr/>
      </p:nvGrpSpPr>
      <p:grpSpPr>
        <a:xfrm>
          <a:off x="0" y="0"/>
          <a:ext cx="0" cy="0"/>
          <a:chOff x="0" y="0"/>
          <a:chExt cx="0" cy="0"/>
        </a:xfrm>
      </p:grpSpPr>
      <p:pic>
        <p:nvPicPr>
          <p:cNvPr id="173" name="Google Shape;173;p25"/>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74" name="Google Shape;174;p25"/>
          <p:cNvSpPr txBox="1">
            <a:spLocks noGrp="1"/>
          </p:cNvSpPr>
          <p:nvPr>
            <p:ph type="title"/>
          </p:nvPr>
        </p:nvSpPr>
        <p:spPr>
          <a:xfrm>
            <a:off x="3698400" y="1750504"/>
            <a:ext cx="4795200" cy="11224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3600"/>
              <a:buNone/>
              <a:defRPr sz="4800">
                <a:solidFill>
                  <a:schemeClr val="dk2"/>
                </a:solidFill>
                <a:highlight>
                  <a:schemeClr val="accent4"/>
                </a:highlight>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2400"/>
              <a:buNone/>
              <a:defRPr sz="3200">
                <a:solidFill>
                  <a:schemeClr val="dk2"/>
                </a:solidFill>
              </a:defRPr>
            </a:lvl2pPr>
            <a:lvl3pPr lvl="2" rtl="0">
              <a:spcBef>
                <a:spcPct val="0"/>
              </a:spcBef>
              <a:spcAft>
                <a:spcPct val="0"/>
              </a:spcAft>
              <a:buClr>
                <a:schemeClr val="dk2"/>
              </a:buClr>
              <a:buSzPts val="2400"/>
              <a:buNone/>
              <a:defRPr sz="3200">
                <a:solidFill>
                  <a:schemeClr val="dk2"/>
                </a:solidFill>
              </a:defRPr>
            </a:lvl3pPr>
            <a:lvl4pPr lvl="3" rtl="0">
              <a:spcBef>
                <a:spcPct val="0"/>
              </a:spcBef>
              <a:spcAft>
                <a:spcPct val="0"/>
              </a:spcAft>
              <a:buClr>
                <a:schemeClr val="dk2"/>
              </a:buClr>
              <a:buSzPts val="2400"/>
              <a:buNone/>
              <a:defRPr sz="3200">
                <a:solidFill>
                  <a:schemeClr val="dk2"/>
                </a:solidFill>
              </a:defRPr>
            </a:lvl4pPr>
            <a:lvl5pPr lvl="4" rtl="0">
              <a:spcBef>
                <a:spcPct val="0"/>
              </a:spcBef>
              <a:spcAft>
                <a:spcPct val="0"/>
              </a:spcAft>
              <a:buClr>
                <a:schemeClr val="dk2"/>
              </a:buClr>
              <a:buSzPts val="2400"/>
              <a:buNone/>
              <a:defRPr sz="3200">
                <a:solidFill>
                  <a:schemeClr val="dk2"/>
                </a:solidFill>
              </a:defRPr>
            </a:lvl5pPr>
            <a:lvl6pPr lvl="5" rtl="0">
              <a:spcBef>
                <a:spcPct val="0"/>
              </a:spcBef>
              <a:spcAft>
                <a:spcPct val="0"/>
              </a:spcAft>
              <a:buClr>
                <a:schemeClr val="dk2"/>
              </a:buClr>
              <a:buSzPts val="2400"/>
              <a:buNone/>
              <a:defRPr sz="3200">
                <a:solidFill>
                  <a:schemeClr val="dk2"/>
                </a:solidFill>
              </a:defRPr>
            </a:lvl6pPr>
            <a:lvl7pPr lvl="6" rtl="0">
              <a:spcBef>
                <a:spcPct val="0"/>
              </a:spcBef>
              <a:spcAft>
                <a:spcPct val="0"/>
              </a:spcAft>
              <a:buClr>
                <a:schemeClr val="dk2"/>
              </a:buClr>
              <a:buSzPts val="2400"/>
              <a:buNone/>
              <a:defRPr sz="3200">
                <a:solidFill>
                  <a:schemeClr val="dk2"/>
                </a:solidFill>
              </a:defRPr>
            </a:lvl7pPr>
            <a:lvl8pPr lvl="7" rtl="0">
              <a:spcBef>
                <a:spcPct val="0"/>
              </a:spcBef>
              <a:spcAft>
                <a:spcPct val="0"/>
              </a:spcAft>
              <a:buClr>
                <a:schemeClr val="dk2"/>
              </a:buClr>
              <a:buSzPts val="2400"/>
              <a:buNone/>
              <a:defRPr sz="3200">
                <a:solidFill>
                  <a:schemeClr val="dk2"/>
                </a:solidFill>
              </a:defRPr>
            </a:lvl8pPr>
            <a:lvl9pPr lvl="8" rtl="0">
              <a:spcBef>
                <a:spcPct val="0"/>
              </a:spcBef>
              <a:spcAft>
                <a:spcPct val="0"/>
              </a:spcAft>
              <a:buClr>
                <a:schemeClr val="dk2"/>
              </a:buClr>
              <a:buSzPts val="2400"/>
              <a:buNone/>
              <a:defRPr sz="3200">
                <a:solidFill>
                  <a:schemeClr val="dk2"/>
                </a:solidFill>
              </a:defRPr>
            </a:lvl9pPr>
          </a:lstStyle>
          <a:p>
            <a:endParaRPr dirty="0"/>
          </a:p>
        </p:txBody>
      </p:sp>
      <p:sp>
        <p:nvSpPr>
          <p:cNvPr id="175" name="Google Shape;175;p25"/>
          <p:cNvSpPr txBox="1">
            <a:spLocks noGrp="1"/>
          </p:cNvSpPr>
          <p:nvPr>
            <p:ph type="subTitle" idx="1"/>
          </p:nvPr>
        </p:nvSpPr>
        <p:spPr>
          <a:xfrm>
            <a:off x="3735200" y="2849635"/>
            <a:ext cx="4721600" cy="9972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000"/>
              <a:buNone/>
              <a:defRPr sz="1333">
                <a:solidFill>
                  <a:schemeClr val="dk1"/>
                </a:solidFill>
              </a:defRPr>
            </a:lvl2pPr>
            <a:lvl3pPr lvl="2" rtl="0">
              <a:lnSpc>
                <a:spcPct val="100000"/>
              </a:lnSpc>
              <a:spcBef>
                <a:spcPct val="0"/>
              </a:spcBef>
              <a:spcAft>
                <a:spcPct val="0"/>
              </a:spcAft>
              <a:buClr>
                <a:schemeClr val="dk1"/>
              </a:buClr>
              <a:buSzPts val="1000"/>
              <a:buNone/>
              <a:defRPr sz="1333">
                <a:solidFill>
                  <a:schemeClr val="dk1"/>
                </a:solidFill>
              </a:defRPr>
            </a:lvl3pPr>
            <a:lvl4pPr lvl="3" rtl="0">
              <a:lnSpc>
                <a:spcPct val="100000"/>
              </a:lnSpc>
              <a:spcBef>
                <a:spcPct val="0"/>
              </a:spcBef>
              <a:spcAft>
                <a:spcPct val="0"/>
              </a:spcAft>
              <a:buClr>
                <a:schemeClr val="dk1"/>
              </a:buClr>
              <a:buSzPts val="1000"/>
              <a:buNone/>
              <a:defRPr sz="1333">
                <a:solidFill>
                  <a:schemeClr val="dk1"/>
                </a:solidFill>
              </a:defRPr>
            </a:lvl4pPr>
            <a:lvl5pPr lvl="4" rtl="0">
              <a:lnSpc>
                <a:spcPct val="100000"/>
              </a:lnSpc>
              <a:spcBef>
                <a:spcPct val="0"/>
              </a:spcBef>
              <a:spcAft>
                <a:spcPct val="0"/>
              </a:spcAft>
              <a:buClr>
                <a:schemeClr val="dk1"/>
              </a:buClr>
              <a:buSzPts val="1000"/>
              <a:buNone/>
              <a:defRPr sz="1333">
                <a:solidFill>
                  <a:schemeClr val="dk1"/>
                </a:solidFill>
              </a:defRPr>
            </a:lvl5pPr>
            <a:lvl6pPr lvl="5" rtl="0">
              <a:lnSpc>
                <a:spcPct val="100000"/>
              </a:lnSpc>
              <a:spcBef>
                <a:spcPct val="0"/>
              </a:spcBef>
              <a:spcAft>
                <a:spcPct val="0"/>
              </a:spcAft>
              <a:buClr>
                <a:schemeClr val="dk1"/>
              </a:buClr>
              <a:buSzPts val="1000"/>
              <a:buNone/>
              <a:defRPr sz="1333">
                <a:solidFill>
                  <a:schemeClr val="dk1"/>
                </a:solidFill>
              </a:defRPr>
            </a:lvl6pPr>
            <a:lvl7pPr lvl="6" rtl="0">
              <a:lnSpc>
                <a:spcPct val="100000"/>
              </a:lnSpc>
              <a:spcBef>
                <a:spcPct val="0"/>
              </a:spcBef>
              <a:spcAft>
                <a:spcPct val="0"/>
              </a:spcAft>
              <a:buClr>
                <a:schemeClr val="dk1"/>
              </a:buClr>
              <a:buSzPts val="1000"/>
              <a:buNone/>
              <a:defRPr sz="1333">
                <a:solidFill>
                  <a:schemeClr val="dk1"/>
                </a:solidFill>
              </a:defRPr>
            </a:lvl7pPr>
            <a:lvl8pPr lvl="7" rtl="0">
              <a:lnSpc>
                <a:spcPct val="100000"/>
              </a:lnSpc>
              <a:spcBef>
                <a:spcPct val="0"/>
              </a:spcBef>
              <a:spcAft>
                <a:spcPct val="0"/>
              </a:spcAft>
              <a:buClr>
                <a:schemeClr val="dk1"/>
              </a:buClr>
              <a:buSzPts val="1000"/>
              <a:buNone/>
              <a:defRPr sz="1333">
                <a:solidFill>
                  <a:schemeClr val="dk1"/>
                </a:solidFill>
              </a:defRPr>
            </a:lvl8pPr>
            <a:lvl9pPr lvl="8" rtl="0">
              <a:lnSpc>
                <a:spcPct val="100000"/>
              </a:lnSpc>
              <a:spcBef>
                <a:spcPct val="0"/>
              </a:spcBef>
              <a:spcAft>
                <a:spcPct val="0"/>
              </a:spcAft>
              <a:buClr>
                <a:schemeClr val="dk1"/>
              </a:buClr>
              <a:buSzPts val="1000"/>
              <a:buNone/>
              <a:defRPr sz="1333">
                <a:solidFill>
                  <a:schemeClr val="dk1"/>
                </a:solidFill>
              </a:defRPr>
            </a:lvl9pPr>
          </a:lstStyle>
          <a:p>
            <a:endParaRPr/>
          </a:p>
        </p:txBody>
      </p:sp>
      <p:cxnSp>
        <p:nvCxnSpPr>
          <p:cNvPr id="176" name="Google Shape;176;p25"/>
          <p:cNvCxnSpPr/>
          <p:nvPr/>
        </p:nvCxnSpPr>
        <p:spPr>
          <a:xfrm>
            <a:off x="-250600" y="2269004"/>
            <a:ext cx="12693200" cy="0"/>
          </a:xfrm>
          <a:prstGeom prst="straightConnector1">
            <a:avLst/>
          </a:prstGeom>
          <a:noFill/>
          <a:ln w="9525" cap="flat" cmpd="sng">
            <a:solidFill>
              <a:schemeClr val="dk2"/>
            </a:solidFill>
            <a:prstDash val="dash"/>
            <a:round/>
            <a:headEnd type="none" w="med" len="med"/>
            <a:tailEnd type="none" w="med" len="med"/>
          </a:ln>
        </p:spPr>
      </p:cxnSp>
      <p:cxnSp>
        <p:nvCxnSpPr>
          <p:cNvPr id="177" name="Google Shape;177;p25"/>
          <p:cNvCxnSpPr/>
          <p:nvPr/>
        </p:nvCxnSpPr>
        <p:spPr>
          <a:xfrm>
            <a:off x="-250600" y="6248773"/>
            <a:ext cx="12693200" cy="0"/>
          </a:xfrm>
          <a:prstGeom prst="straightConnector1">
            <a:avLst/>
          </a:prstGeom>
          <a:noFill/>
          <a:ln w="9525" cap="flat" cmpd="sng">
            <a:solidFill>
              <a:schemeClr val="dk2"/>
            </a:solidFill>
            <a:prstDash val="dash"/>
            <a:round/>
            <a:headEnd type="none" w="med" len="med"/>
            <a:tailEnd type="none" w="med" len="med"/>
          </a:ln>
        </p:spPr>
      </p:cxnSp>
      <p:sp>
        <p:nvSpPr>
          <p:cNvPr id="178" name="Google Shape;178;p25"/>
          <p:cNvSpPr txBox="1"/>
          <p:nvPr/>
        </p:nvSpPr>
        <p:spPr>
          <a:xfrm>
            <a:off x="3822400" y="4487033"/>
            <a:ext cx="4547200" cy="1358800"/>
          </a:xfrm>
          <a:prstGeom prst="rect">
            <a:avLst/>
          </a:prstGeom>
          <a:noFill/>
          <a:ln>
            <a:noFill/>
          </a:ln>
        </p:spPr>
        <p:txBody>
          <a:bodyPr spcFirstLastPara="1" wrap="square" lIns="121900" tIns="121900" rIns="121900" bIns="121900" anchor="t" anchorCtr="0">
            <a:noAutofit/>
          </a:bodyPr>
          <a:lstStyle/>
          <a:p>
            <a:pPr marL="0" marR="0" lvl="0" indent="0" algn="ctr" defTabSz="914400" rtl="0" eaLnBrk="1" fontAlgn="auto" latinLnBrk="0" hangingPunct="1">
              <a:lnSpc>
                <a:spcPct val="100000"/>
              </a:lnSpc>
              <a:spcBef>
                <a:spcPts val="400"/>
              </a:spcBef>
              <a:spcAft>
                <a:spcPct val="0"/>
              </a:spcAft>
              <a:buClrTx/>
              <a:buSzTx/>
              <a:buFontTx/>
              <a:buNone/>
              <a:defRPr/>
            </a:pPr>
            <a:r>
              <a:rPr kumimoji="0" lang="en" sz="1200" b="0" i="0" u="none" strike="noStrike" kern="1200" cap="none" spc="0" normalizeH="0" baseline="0" noProof="0">
                <a:ln>
                  <a:noFill/>
                </a:ln>
                <a:solidFill>
                  <a:srgbClr val="FFEDD9"/>
                </a:solidFill>
                <a:effectLst/>
                <a:uLnTx/>
                <a:uFillTx/>
                <a:latin typeface="Space Mono"/>
                <a:ea typeface="Space Mono"/>
                <a:cs typeface="Space Mono"/>
                <a:sym typeface="Space Mono"/>
              </a:rPr>
              <a:t>CREDITS: This presentation template was created by </a:t>
            </a:r>
            <a:r>
              <a:rPr kumimoji="0" lang="en" sz="1200" b="1" i="0" u="none" strike="noStrike" kern="1200" cap="none" spc="0" normalizeH="0" baseline="0" noProof="0">
                <a:ln>
                  <a:noFill/>
                </a:ln>
                <a:solidFill>
                  <a:srgbClr val="FFEDD9"/>
                </a:solidFill>
                <a:effectLst/>
                <a:uLnTx/>
                <a:uFill>
                  <a:noFill/>
                </a:uFill>
                <a:latin typeface="Space Mono"/>
                <a:ea typeface="Space Mono"/>
                <a:cs typeface="Space Mono"/>
                <a:sym typeface="Space Mono"/>
                <a:hlinkClick r:id="rId3">
                  <a:extLst>
                    <a:ext uri="{A12FA001-AC4F-418D-AE19-62706E023703}">
                      <ahyp:hlinkClr xmlns:ahyp="http://schemas.microsoft.com/office/drawing/2018/hyperlinkcolor" val="tx"/>
                    </a:ext>
                  </a:extLst>
                </a:hlinkClick>
              </a:rPr>
              <a:t>Slidesgo</a:t>
            </a:r>
            <a:r>
              <a:rPr kumimoji="0" lang="en" sz="1200" b="0" i="0" u="none" strike="noStrike" kern="1200" cap="none" spc="0" normalizeH="0" baseline="0" noProof="0">
                <a:ln>
                  <a:noFill/>
                </a:ln>
                <a:solidFill>
                  <a:srgbClr val="FFEDD9"/>
                </a:solidFill>
                <a:effectLst/>
                <a:uLnTx/>
                <a:uFillTx/>
                <a:latin typeface="Space Mono"/>
                <a:ea typeface="Space Mono"/>
                <a:cs typeface="Space Mono"/>
                <a:sym typeface="Space Mono"/>
              </a:rPr>
              <a:t>, including icons by </a:t>
            </a:r>
            <a:r>
              <a:rPr kumimoji="0" lang="en" sz="1200" b="1" i="0" u="none" strike="noStrike" kern="1200" cap="none" spc="0" normalizeH="0" baseline="0" noProof="0">
                <a:ln>
                  <a:noFill/>
                </a:ln>
                <a:solidFill>
                  <a:srgbClr val="FFEDD9"/>
                </a:solidFill>
                <a:effectLst/>
                <a:uLnTx/>
                <a:uFill>
                  <a:noFill/>
                </a:uFill>
                <a:latin typeface="Space Mono"/>
                <a:ea typeface="Space Mono"/>
                <a:cs typeface="Space Mono"/>
                <a:sym typeface="Space Mono"/>
                <a:hlinkClick r:id="rId4">
                  <a:extLst>
                    <a:ext uri="{A12FA001-AC4F-418D-AE19-62706E023703}">
                      <ahyp:hlinkClr xmlns:ahyp="http://schemas.microsoft.com/office/drawing/2018/hyperlinkcolor" val="tx"/>
                    </a:ext>
                  </a:extLst>
                </a:hlinkClick>
              </a:rPr>
              <a:t>Flaticon</a:t>
            </a:r>
            <a:r>
              <a:rPr kumimoji="0" lang="en" sz="1200" b="0" i="0" u="none" strike="noStrike" kern="1200" cap="none" spc="0" normalizeH="0" baseline="0" noProof="0">
                <a:ln>
                  <a:noFill/>
                </a:ln>
                <a:solidFill>
                  <a:srgbClr val="FFEDD9"/>
                </a:solidFill>
                <a:effectLst/>
                <a:uLnTx/>
                <a:uFillTx/>
                <a:latin typeface="Space Mono"/>
                <a:ea typeface="Space Mono"/>
                <a:cs typeface="Space Mono"/>
                <a:sym typeface="Space Mono"/>
              </a:rPr>
              <a:t>, and infographics &amp; images by </a:t>
            </a:r>
            <a:r>
              <a:rPr kumimoji="0" lang="en" sz="1200" b="1" i="0" u="none" strike="noStrike" kern="1200" cap="none" spc="0" normalizeH="0" baseline="0" noProof="0">
                <a:ln>
                  <a:noFill/>
                </a:ln>
                <a:solidFill>
                  <a:srgbClr val="FFEDD9"/>
                </a:solidFill>
                <a:effectLst/>
                <a:uLnTx/>
                <a:uFill>
                  <a:noFill/>
                </a:uFill>
                <a:latin typeface="Space Mono"/>
                <a:ea typeface="Space Mono"/>
                <a:cs typeface="Space Mono"/>
                <a:sym typeface="Space Mono"/>
                <a:hlinkClick r:id="rId5">
                  <a:extLst>
                    <a:ext uri="{A12FA001-AC4F-418D-AE19-62706E023703}">
                      <ahyp:hlinkClr xmlns:ahyp="http://schemas.microsoft.com/office/drawing/2018/hyperlinkcolor" val="tx"/>
                    </a:ext>
                  </a:extLst>
                </a:hlinkClick>
              </a:rPr>
              <a:t>Freepik</a:t>
            </a:r>
            <a:r>
              <a:rPr kumimoji="0" lang="en" sz="1200" b="0" i="0" u="none" strike="noStrike" kern="1200" cap="none" spc="0" normalizeH="0" baseline="0" noProof="0">
                <a:ln>
                  <a:noFill/>
                </a:ln>
                <a:solidFill>
                  <a:srgbClr val="FFEDD9"/>
                </a:solidFill>
                <a:effectLst/>
                <a:uLnTx/>
                <a:uFillTx/>
                <a:latin typeface="Space Mono"/>
                <a:ea typeface="Space Mono"/>
                <a:cs typeface="Space Mono"/>
                <a:sym typeface="Space Mono"/>
              </a:rPr>
              <a:t>. </a:t>
            </a:r>
            <a:endParaRPr kumimoji="0" sz="1200" b="0" i="0" u="none" strike="noStrike" kern="1200" cap="none" spc="0" normalizeH="0" baseline="0" noProof="0">
              <a:ln>
                <a:noFill/>
              </a:ln>
              <a:solidFill>
                <a:srgbClr val="FFEDD9"/>
              </a:solidFill>
              <a:effectLst/>
              <a:uLnTx/>
              <a:uFillTx/>
              <a:latin typeface="Space Mono"/>
              <a:ea typeface="Space Mono"/>
              <a:cs typeface="Space Mono"/>
              <a:sym typeface="Space Mono"/>
            </a:endParaRPr>
          </a:p>
          <a:p>
            <a:pPr marL="0" marR="0" lvl="0" indent="0" algn="ctr" defTabSz="914400" rtl="0" eaLnBrk="1" fontAlgn="auto" latinLnBrk="0" hangingPunct="1">
              <a:lnSpc>
                <a:spcPct val="100000"/>
              </a:lnSpc>
              <a:spcBef>
                <a:spcPts val="400"/>
              </a:spcBef>
              <a:spcAft>
                <a:spcPct val="0"/>
              </a:spcAft>
              <a:buClrTx/>
              <a:buSzTx/>
              <a:buFontTx/>
              <a:buNone/>
              <a:defRPr/>
            </a:pPr>
            <a:endParaRPr kumimoji="0" sz="1200" b="1" i="0" u="none" strike="noStrike" kern="1200" cap="none" spc="0" normalizeH="0" baseline="0" noProof="0">
              <a:ln>
                <a:noFill/>
              </a:ln>
              <a:solidFill>
                <a:srgbClr val="FFEDD9"/>
              </a:solidFill>
              <a:effectLst/>
              <a:uLnTx/>
              <a:uFillTx/>
              <a:latin typeface="Space Mono"/>
              <a:ea typeface="Space Mono"/>
              <a:cs typeface="Space Mono"/>
              <a:sym typeface="Space Mono"/>
            </a:endParaRPr>
          </a:p>
        </p:txBody>
      </p:sp>
    </p:spTree>
    <p:extLst>
      <p:ext uri="{BB962C8B-B14F-4D97-AF65-F5344CB8AC3E}">
        <p14:creationId xmlns:p14="http://schemas.microsoft.com/office/powerpoint/2010/main" val="303176189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1"/>
        </a:solidFill>
        <a:effectLst/>
      </p:bgPr>
    </p:bg>
    <p:spTree>
      <p:nvGrpSpPr>
        <p:cNvPr id="1" name="Shape 179"/>
        <p:cNvGrpSpPr/>
        <p:nvPr/>
      </p:nvGrpSpPr>
      <p:grpSpPr>
        <a:xfrm>
          <a:off x="0" y="0"/>
          <a:ext cx="0" cy="0"/>
          <a:chOff x="0" y="0"/>
          <a:chExt cx="0" cy="0"/>
        </a:xfrm>
      </p:grpSpPr>
      <p:pic>
        <p:nvPicPr>
          <p:cNvPr id="180" name="Google Shape;180;p26"/>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Tree>
    <p:extLst>
      <p:ext uri="{BB962C8B-B14F-4D97-AF65-F5344CB8AC3E}">
        <p14:creationId xmlns:p14="http://schemas.microsoft.com/office/powerpoint/2010/main" val="66336014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accent3"/>
        </a:solidFill>
        <a:effectLst/>
      </p:bgPr>
    </p:bg>
    <p:spTree>
      <p:nvGrpSpPr>
        <p:cNvPr id="1" name="Shape 183"/>
        <p:cNvGrpSpPr/>
        <p:nvPr/>
      </p:nvGrpSpPr>
      <p:grpSpPr>
        <a:xfrm>
          <a:off x="0" y="0"/>
          <a:ext cx="0" cy="0"/>
          <a:chOff x="0" y="0"/>
          <a:chExt cx="0" cy="0"/>
        </a:xfrm>
      </p:grpSpPr>
      <p:pic>
        <p:nvPicPr>
          <p:cNvPr id="184" name="Google Shape;184;p28"/>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Tree>
    <p:extLst>
      <p:ext uri="{BB962C8B-B14F-4D97-AF65-F5344CB8AC3E}">
        <p14:creationId xmlns:p14="http://schemas.microsoft.com/office/powerpoint/2010/main" val="9368977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4">
  <p:cSld name="BACKGROUND 4">
    <p:bg>
      <p:bgPr>
        <a:solidFill>
          <a:schemeClr val="accent4"/>
        </a:solidFill>
        <a:effectLst/>
      </p:bgPr>
    </p:bg>
    <p:spTree>
      <p:nvGrpSpPr>
        <p:cNvPr id="1" name="Shape 185"/>
        <p:cNvGrpSpPr/>
        <p:nvPr/>
      </p:nvGrpSpPr>
      <p:grpSpPr>
        <a:xfrm>
          <a:off x="0" y="0"/>
          <a:ext cx="0" cy="0"/>
          <a:chOff x="0" y="0"/>
          <a:chExt cx="0" cy="0"/>
        </a:xfrm>
      </p:grpSpPr>
      <p:pic>
        <p:nvPicPr>
          <p:cNvPr id="186" name="Google Shape;186;p29"/>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Tree>
    <p:extLst>
      <p:ext uri="{BB962C8B-B14F-4D97-AF65-F5344CB8AC3E}">
        <p14:creationId xmlns:p14="http://schemas.microsoft.com/office/powerpoint/2010/main" val="224095687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5"/>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Tree>
    <p:extLst>
      <p:ext uri="{BB962C8B-B14F-4D97-AF65-F5344CB8AC3E}">
        <p14:creationId xmlns:p14="http://schemas.microsoft.com/office/powerpoint/2010/main" val="435530077"/>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6">
  <p:cSld name="BACKGROUND 6">
    <p:bg>
      <p:bgPr>
        <a:solidFill>
          <a:schemeClr val="accent6"/>
        </a:solidFill>
        <a:effectLst/>
      </p:bgPr>
    </p:bg>
    <p:spTree>
      <p:nvGrpSpPr>
        <p:cNvPr id="1" name="Shape 189"/>
        <p:cNvGrpSpPr/>
        <p:nvPr/>
      </p:nvGrpSpPr>
      <p:grpSpPr>
        <a:xfrm>
          <a:off x="0" y="0"/>
          <a:ext cx="0" cy="0"/>
          <a:chOff x="0" y="0"/>
          <a:chExt cx="0" cy="0"/>
        </a:xfrm>
      </p:grpSpPr>
      <p:pic>
        <p:nvPicPr>
          <p:cNvPr id="190" name="Google Shape;190;p31"/>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Tree>
    <p:extLst>
      <p:ext uri="{BB962C8B-B14F-4D97-AF65-F5344CB8AC3E}">
        <p14:creationId xmlns:p14="http://schemas.microsoft.com/office/powerpoint/2010/main" val="279282492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1"/>
        </a:solidFill>
        <a:effectLst/>
      </p:bgPr>
    </p:bg>
    <p:spTree>
      <p:nvGrpSpPr>
        <p:cNvPr id="1" name="Shape 17"/>
        <p:cNvGrpSpPr/>
        <p:nvPr/>
      </p:nvGrpSpPr>
      <p:grpSpPr>
        <a:xfrm>
          <a:off x="0" y="0"/>
          <a:ext cx="0" cy="0"/>
          <a:chOff x="0" y="0"/>
          <a:chExt cx="0" cy="0"/>
        </a:xfrm>
      </p:grpSpPr>
      <p:pic>
        <p:nvPicPr>
          <p:cNvPr id="18" name="Google Shape;18;p4"/>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19" name="Google Shape;19;p4"/>
          <p:cNvSpPr txBox="1">
            <a:spLocks noGrp="1"/>
          </p:cNvSpPr>
          <p:nvPr>
            <p:ph type="title" hasCustomPrompt="1"/>
          </p:nvPr>
        </p:nvSpPr>
        <p:spPr>
          <a:xfrm>
            <a:off x="2238167" y="1279251"/>
            <a:ext cx="906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r>
              <a:rPr dirty="0"/>
              <a:t>xx%</a:t>
            </a:r>
          </a:p>
        </p:txBody>
      </p:sp>
      <p:sp>
        <p:nvSpPr>
          <p:cNvPr id="20" name="Google Shape;20;p4"/>
          <p:cNvSpPr txBox="1">
            <a:spLocks noGrp="1"/>
          </p:cNvSpPr>
          <p:nvPr>
            <p:ph type="title" idx="2"/>
          </p:nvPr>
        </p:nvSpPr>
        <p:spPr>
          <a:xfrm>
            <a:off x="3331983" y="1279251"/>
            <a:ext cx="264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endParaRPr dirty="0"/>
          </a:p>
        </p:txBody>
      </p:sp>
      <p:sp>
        <p:nvSpPr>
          <p:cNvPr id="21" name="Google Shape;21;p4"/>
          <p:cNvSpPr txBox="1">
            <a:spLocks noGrp="1"/>
          </p:cNvSpPr>
          <p:nvPr>
            <p:ph type="title" idx="3" hasCustomPrompt="1"/>
          </p:nvPr>
        </p:nvSpPr>
        <p:spPr>
          <a:xfrm>
            <a:off x="2238167" y="2052051"/>
            <a:ext cx="906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r>
              <a:rPr dirty="0"/>
              <a:t>xx%</a:t>
            </a:r>
          </a:p>
        </p:txBody>
      </p:sp>
      <p:sp>
        <p:nvSpPr>
          <p:cNvPr id="22" name="Google Shape;22;p4"/>
          <p:cNvSpPr txBox="1">
            <a:spLocks noGrp="1"/>
          </p:cNvSpPr>
          <p:nvPr>
            <p:ph type="title" idx="4"/>
          </p:nvPr>
        </p:nvSpPr>
        <p:spPr>
          <a:xfrm>
            <a:off x="3331983" y="2052051"/>
            <a:ext cx="264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endParaRPr dirty="0"/>
          </a:p>
        </p:txBody>
      </p:sp>
      <p:sp>
        <p:nvSpPr>
          <p:cNvPr id="23" name="Google Shape;23;p4"/>
          <p:cNvSpPr txBox="1">
            <a:spLocks noGrp="1"/>
          </p:cNvSpPr>
          <p:nvPr>
            <p:ph type="title" idx="5" hasCustomPrompt="1"/>
          </p:nvPr>
        </p:nvSpPr>
        <p:spPr>
          <a:xfrm>
            <a:off x="2238167" y="2824851"/>
            <a:ext cx="906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r>
              <a:rPr dirty="0"/>
              <a:t>xx%</a:t>
            </a:r>
          </a:p>
        </p:txBody>
      </p:sp>
      <p:sp>
        <p:nvSpPr>
          <p:cNvPr id="24" name="Google Shape;24;p4"/>
          <p:cNvSpPr txBox="1">
            <a:spLocks noGrp="1"/>
          </p:cNvSpPr>
          <p:nvPr>
            <p:ph type="title" idx="6"/>
          </p:nvPr>
        </p:nvSpPr>
        <p:spPr>
          <a:xfrm>
            <a:off x="3331983" y="2824851"/>
            <a:ext cx="264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endParaRPr dirty="0"/>
          </a:p>
        </p:txBody>
      </p:sp>
      <p:sp>
        <p:nvSpPr>
          <p:cNvPr id="25" name="Google Shape;25;p4"/>
          <p:cNvSpPr txBox="1">
            <a:spLocks noGrp="1"/>
          </p:cNvSpPr>
          <p:nvPr>
            <p:ph type="title" idx="7" hasCustomPrompt="1"/>
          </p:nvPr>
        </p:nvSpPr>
        <p:spPr>
          <a:xfrm>
            <a:off x="2238167" y="3597651"/>
            <a:ext cx="906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r>
              <a:rPr dirty="0"/>
              <a:t>xx%</a:t>
            </a:r>
          </a:p>
        </p:txBody>
      </p:sp>
      <p:sp>
        <p:nvSpPr>
          <p:cNvPr id="26" name="Google Shape;26;p4"/>
          <p:cNvSpPr txBox="1">
            <a:spLocks noGrp="1"/>
          </p:cNvSpPr>
          <p:nvPr>
            <p:ph type="title" idx="8"/>
          </p:nvPr>
        </p:nvSpPr>
        <p:spPr>
          <a:xfrm>
            <a:off x="3331983" y="3597651"/>
            <a:ext cx="264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endParaRPr dirty="0"/>
          </a:p>
        </p:txBody>
      </p:sp>
      <p:sp>
        <p:nvSpPr>
          <p:cNvPr id="27" name="Google Shape;27;p4"/>
          <p:cNvSpPr txBox="1">
            <a:spLocks noGrp="1"/>
          </p:cNvSpPr>
          <p:nvPr>
            <p:ph type="title" idx="9" hasCustomPrompt="1"/>
          </p:nvPr>
        </p:nvSpPr>
        <p:spPr>
          <a:xfrm>
            <a:off x="2238167" y="4370451"/>
            <a:ext cx="906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r>
              <a:rPr dirty="0"/>
              <a:t>xx%</a:t>
            </a:r>
          </a:p>
        </p:txBody>
      </p:sp>
      <p:sp>
        <p:nvSpPr>
          <p:cNvPr id="28" name="Google Shape;28;p4"/>
          <p:cNvSpPr txBox="1">
            <a:spLocks noGrp="1"/>
          </p:cNvSpPr>
          <p:nvPr>
            <p:ph type="title" idx="13"/>
          </p:nvPr>
        </p:nvSpPr>
        <p:spPr>
          <a:xfrm>
            <a:off x="3331983" y="4370451"/>
            <a:ext cx="264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endParaRPr dirty="0"/>
          </a:p>
        </p:txBody>
      </p:sp>
      <p:sp>
        <p:nvSpPr>
          <p:cNvPr id="29" name="Google Shape;29;p4"/>
          <p:cNvSpPr txBox="1">
            <a:spLocks noGrp="1"/>
          </p:cNvSpPr>
          <p:nvPr>
            <p:ph type="title" idx="14" hasCustomPrompt="1"/>
          </p:nvPr>
        </p:nvSpPr>
        <p:spPr>
          <a:xfrm>
            <a:off x="2238167" y="5143251"/>
            <a:ext cx="906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r>
              <a:rPr dirty="0"/>
              <a:t>xx%</a:t>
            </a:r>
          </a:p>
        </p:txBody>
      </p:sp>
      <p:sp>
        <p:nvSpPr>
          <p:cNvPr id="30" name="Google Shape;30;p4"/>
          <p:cNvSpPr txBox="1">
            <a:spLocks noGrp="1"/>
          </p:cNvSpPr>
          <p:nvPr>
            <p:ph type="title" idx="15"/>
          </p:nvPr>
        </p:nvSpPr>
        <p:spPr>
          <a:xfrm>
            <a:off x="3331983" y="5143251"/>
            <a:ext cx="2640800" cy="468000"/>
          </a:xfrm>
          <a:prstGeom prst="rect">
            <a:avLst/>
          </a:prstGeom>
        </p:spPr>
        <p:txBody>
          <a:bodyPr spcFirstLastPara="1" wrap="square" lIns="91425" tIns="91425" rIns="91425" bIns="91425" anchor="ctr" anchorCtr="0">
            <a:noAutofit/>
          </a:bodyPr>
          <a:lstStyle>
            <a:lvl1pPr lvl="0" algn="ctr" rtl="0">
              <a:spcBef>
                <a:spcPct val="0"/>
              </a:spcBef>
              <a:spcAft>
                <a:spcPct val="0"/>
              </a:spcAft>
              <a:buClr>
                <a:schemeClr val="dk2"/>
              </a:buClr>
              <a:buSzPts val="1600"/>
              <a:buNone/>
              <a:defRPr sz="2133">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600"/>
              <a:buNone/>
              <a:defRPr sz="2133">
                <a:solidFill>
                  <a:schemeClr val="dk2"/>
                </a:solidFill>
              </a:defRPr>
            </a:lvl2pPr>
            <a:lvl3pPr lvl="2" algn="ctr" rtl="0">
              <a:spcBef>
                <a:spcPct val="0"/>
              </a:spcBef>
              <a:spcAft>
                <a:spcPct val="0"/>
              </a:spcAft>
              <a:buClr>
                <a:schemeClr val="dk2"/>
              </a:buClr>
              <a:buSzPts val="1600"/>
              <a:buNone/>
              <a:defRPr sz="2133">
                <a:solidFill>
                  <a:schemeClr val="dk2"/>
                </a:solidFill>
              </a:defRPr>
            </a:lvl3pPr>
            <a:lvl4pPr lvl="3" algn="ctr" rtl="0">
              <a:spcBef>
                <a:spcPct val="0"/>
              </a:spcBef>
              <a:spcAft>
                <a:spcPct val="0"/>
              </a:spcAft>
              <a:buClr>
                <a:schemeClr val="dk2"/>
              </a:buClr>
              <a:buSzPts val="1600"/>
              <a:buNone/>
              <a:defRPr sz="2133">
                <a:solidFill>
                  <a:schemeClr val="dk2"/>
                </a:solidFill>
              </a:defRPr>
            </a:lvl4pPr>
            <a:lvl5pPr lvl="4" algn="ctr" rtl="0">
              <a:spcBef>
                <a:spcPct val="0"/>
              </a:spcBef>
              <a:spcAft>
                <a:spcPct val="0"/>
              </a:spcAft>
              <a:buClr>
                <a:schemeClr val="dk2"/>
              </a:buClr>
              <a:buSzPts val="1600"/>
              <a:buNone/>
              <a:defRPr sz="2133">
                <a:solidFill>
                  <a:schemeClr val="dk2"/>
                </a:solidFill>
              </a:defRPr>
            </a:lvl5pPr>
            <a:lvl6pPr lvl="5" algn="ctr" rtl="0">
              <a:spcBef>
                <a:spcPct val="0"/>
              </a:spcBef>
              <a:spcAft>
                <a:spcPct val="0"/>
              </a:spcAft>
              <a:buClr>
                <a:schemeClr val="dk2"/>
              </a:buClr>
              <a:buSzPts val="1600"/>
              <a:buNone/>
              <a:defRPr sz="2133">
                <a:solidFill>
                  <a:schemeClr val="dk2"/>
                </a:solidFill>
              </a:defRPr>
            </a:lvl6pPr>
            <a:lvl7pPr lvl="6" algn="ctr" rtl="0">
              <a:spcBef>
                <a:spcPct val="0"/>
              </a:spcBef>
              <a:spcAft>
                <a:spcPct val="0"/>
              </a:spcAft>
              <a:buClr>
                <a:schemeClr val="dk2"/>
              </a:buClr>
              <a:buSzPts val="1600"/>
              <a:buNone/>
              <a:defRPr sz="2133">
                <a:solidFill>
                  <a:schemeClr val="dk2"/>
                </a:solidFill>
              </a:defRPr>
            </a:lvl7pPr>
            <a:lvl8pPr lvl="7" algn="ctr" rtl="0">
              <a:spcBef>
                <a:spcPct val="0"/>
              </a:spcBef>
              <a:spcAft>
                <a:spcPct val="0"/>
              </a:spcAft>
              <a:buClr>
                <a:schemeClr val="dk2"/>
              </a:buClr>
              <a:buSzPts val="1600"/>
              <a:buNone/>
              <a:defRPr sz="2133">
                <a:solidFill>
                  <a:schemeClr val="dk2"/>
                </a:solidFill>
              </a:defRPr>
            </a:lvl8pPr>
            <a:lvl9pPr lvl="8" algn="ctr" rtl="0">
              <a:spcBef>
                <a:spcPct val="0"/>
              </a:spcBef>
              <a:spcAft>
                <a:spcPct val="0"/>
              </a:spcAft>
              <a:buClr>
                <a:schemeClr val="dk2"/>
              </a:buClr>
              <a:buSzPts val="1600"/>
              <a:buNone/>
              <a:defRPr sz="2133">
                <a:solidFill>
                  <a:schemeClr val="dk2"/>
                </a:solidFill>
              </a:defRPr>
            </a:lvl9pPr>
          </a:lstStyle>
          <a:p>
            <a:endParaRPr dirty="0"/>
          </a:p>
        </p:txBody>
      </p:sp>
      <p:sp>
        <p:nvSpPr>
          <p:cNvPr id="31" name="Google Shape;31;p4"/>
          <p:cNvSpPr txBox="1">
            <a:spLocks noGrp="1"/>
          </p:cNvSpPr>
          <p:nvPr>
            <p:ph type="subTitle" idx="1"/>
          </p:nvPr>
        </p:nvSpPr>
        <p:spPr>
          <a:xfrm>
            <a:off x="6176233" y="1246733"/>
            <a:ext cx="3777600" cy="468000"/>
          </a:xfrm>
          <a:prstGeom prst="rect">
            <a:avLst/>
          </a:prstGeom>
        </p:spPr>
        <p:txBody>
          <a:bodyPr spcFirstLastPara="1" wrap="square" lIns="91425" tIns="91425" rIns="91425" bIns="91425" anchor="ctr" anchorCtr="0">
            <a:noAutofit/>
          </a:bodyPr>
          <a:lstStyle>
            <a:lvl1pPr lvl="0" algn="ctr" rtl="0">
              <a:lnSpc>
                <a:spcPct val="100000"/>
              </a:lnSpc>
              <a:spcBef>
                <a:spcPct val="0"/>
              </a:spcBef>
              <a:spcAft>
                <a:spcPct val="0"/>
              </a:spcAft>
              <a:buClr>
                <a:schemeClr val="dk1"/>
              </a:buClr>
              <a:buSzPts val="1200"/>
              <a:buNone/>
              <a:defRPr sz="1600">
                <a:solidFill>
                  <a:schemeClr val="dk1"/>
                </a:solidFill>
              </a:defRPr>
            </a:lvl1pPr>
            <a:lvl2pPr lvl="1" algn="ctr" rtl="0">
              <a:lnSpc>
                <a:spcPct val="100000"/>
              </a:lnSpc>
              <a:spcBef>
                <a:spcPct val="0"/>
              </a:spcBef>
              <a:spcAft>
                <a:spcPct val="0"/>
              </a:spcAft>
              <a:buClr>
                <a:schemeClr val="dk1"/>
              </a:buClr>
              <a:buSzPts val="1200"/>
              <a:buNone/>
              <a:defRPr sz="1600">
                <a:solidFill>
                  <a:schemeClr val="dk1"/>
                </a:solidFill>
              </a:defRPr>
            </a:lvl2pPr>
            <a:lvl3pPr lvl="2" algn="ctr" rtl="0">
              <a:lnSpc>
                <a:spcPct val="100000"/>
              </a:lnSpc>
              <a:spcBef>
                <a:spcPct val="0"/>
              </a:spcBef>
              <a:spcAft>
                <a:spcPct val="0"/>
              </a:spcAft>
              <a:buClr>
                <a:schemeClr val="dk1"/>
              </a:buClr>
              <a:buSzPts val="1200"/>
              <a:buNone/>
              <a:defRPr sz="1600">
                <a:solidFill>
                  <a:schemeClr val="dk1"/>
                </a:solidFill>
              </a:defRPr>
            </a:lvl3pPr>
            <a:lvl4pPr lvl="3" algn="ctr" rtl="0">
              <a:lnSpc>
                <a:spcPct val="100000"/>
              </a:lnSpc>
              <a:spcBef>
                <a:spcPct val="0"/>
              </a:spcBef>
              <a:spcAft>
                <a:spcPct val="0"/>
              </a:spcAft>
              <a:buClr>
                <a:schemeClr val="dk1"/>
              </a:buClr>
              <a:buSzPts val="1200"/>
              <a:buNone/>
              <a:defRPr sz="1600">
                <a:solidFill>
                  <a:schemeClr val="dk1"/>
                </a:solidFill>
              </a:defRPr>
            </a:lvl4pPr>
            <a:lvl5pPr lvl="4" algn="ctr" rtl="0">
              <a:lnSpc>
                <a:spcPct val="100000"/>
              </a:lnSpc>
              <a:spcBef>
                <a:spcPct val="0"/>
              </a:spcBef>
              <a:spcAft>
                <a:spcPct val="0"/>
              </a:spcAft>
              <a:buClr>
                <a:schemeClr val="dk1"/>
              </a:buClr>
              <a:buSzPts val="1200"/>
              <a:buNone/>
              <a:defRPr sz="1600">
                <a:solidFill>
                  <a:schemeClr val="dk1"/>
                </a:solidFill>
              </a:defRPr>
            </a:lvl5pPr>
            <a:lvl6pPr lvl="5" algn="ctr" rtl="0">
              <a:lnSpc>
                <a:spcPct val="100000"/>
              </a:lnSpc>
              <a:spcBef>
                <a:spcPct val="0"/>
              </a:spcBef>
              <a:spcAft>
                <a:spcPct val="0"/>
              </a:spcAft>
              <a:buClr>
                <a:schemeClr val="dk1"/>
              </a:buClr>
              <a:buSzPts val="1200"/>
              <a:buNone/>
              <a:defRPr sz="1600">
                <a:solidFill>
                  <a:schemeClr val="dk1"/>
                </a:solidFill>
              </a:defRPr>
            </a:lvl6pPr>
            <a:lvl7pPr lvl="6" algn="ctr" rtl="0">
              <a:lnSpc>
                <a:spcPct val="100000"/>
              </a:lnSpc>
              <a:spcBef>
                <a:spcPct val="0"/>
              </a:spcBef>
              <a:spcAft>
                <a:spcPct val="0"/>
              </a:spcAft>
              <a:buClr>
                <a:schemeClr val="dk1"/>
              </a:buClr>
              <a:buSzPts val="1200"/>
              <a:buNone/>
              <a:defRPr sz="1600">
                <a:solidFill>
                  <a:schemeClr val="dk1"/>
                </a:solidFill>
              </a:defRPr>
            </a:lvl7pPr>
            <a:lvl8pPr lvl="7" algn="ctr" rtl="0">
              <a:lnSpc>
                <a:spcPct val="100000"/>
              </a:lnSpc>
              <a:spcBef>
                <a:spcPct val="0"/>
              </a:spcBef>
              <a:spcAft>
                <a:spcPct val="0"/>
              </a:spcAft>
              <a:buClr>
                <a:schemeClr val="dk1"/>
              </a:buClr>
              <a:buSzPts val="1200"/>
              <a:buNone/>
              <a:defRPr sz="1600">
                <a:solidFill>
                  <a:schemeClr val="dk1"/>
                </a:solidFill>
              </a:defRPr>
            </a:lvl8pPr>
            <a:lvl9pPr lvl="8" algn="ctr" rtl="0">
              <a:lnSpc>
                <a:spcPct val="100000"/>
              </a:lnSpc>
              <a:spcBef>
                <a:spcPct val="0"/>
              </a:spcBef>
              <a:spcAft>
                <a:spcPct val="0"/>
              </a:spcAft>
              <a:buClr>
                <a:schemeClr val="dk1"/>
              </a:buClr>
              <a:buSzPts val="1200"/>
              <a:buNone/>
              <a:defRPr sz="1600">
                <a:solidFill>
                  <a:schemeClr val="dk1"/>
                </a:solidFill>
              </a:defRPr>
            </a:lvl9pPr>
          </a:lstStyle>
          <a:p>
            <a:endParaRPr/>
          </a:p>
        </p:txBody>
      </p:sp>
      <p:sp>
        <p:nvSpPr>
          <p:cNvPr id="32" name="Google Shape;32;p4"/>
          <p:cNvSpPr txBox="1">
            <a:spLocks noGrp="1"/>
          </p:cNvSpPr>
          <p:nvPr>
            <p:ph type="subTitle" idx="16"/>
          </p:nvPr>
        </p:nvSpPr>
        <p:spPr>
          <a:xfrm>
            <a:off x="6176233" y="2019533"/>
            <a:ext cx="3777600" cy="468000"/>
          </a:xfrm>
          <a:prstGeom prst="rect">
            <a:avLst/>
          </a:prstGeom>
        </p:spPr>
        <p:txBody>
          <a:bodyPr spcFirstLastPara="1" wrap="square" lIns="91425" tIns="91425" rIns="91425" bIns="91425" anchor="ctr" anchorCtr="0">
            <a:noAutofit/>
          </a:bodyPr>
          <a:lstStyle>
            <a:lvl1pPr lvl="0" algn="ctr" rtl="0">
              <a:lnSpc>
                <a:spcPct val="100000"/>
              </a:lnSpc>
              <a:spcBef>
                <a:spcPct val="0"/>
              </a:spcBef>
              <a:spcAft>
                <a:spcPct val="0"/>
              </a:spcAft>
              <a:buClr>
                <a:schemeClr val="dk1"/>
              </a:buClr>
              <a:buSzPts val="1200"/>
              <a:buNone/>
              <a:defRPr sz="1600">
                <a:solidFill>
                  <a:schemeClr val="dk1"/>
                </a:solidFill>
              </a:defRPr>
            </a:lvl1pPr>
            <a:lvl2pPr lvl="1" algn="ctr" rtl="0">
              <a:lnSpc>
                <a:spcPct val="100000"/>
              </a:lnSpc>
              <a:spcBef>
                <a:spcPct val="0"/>
              </a:spcBef>
              <a:spcAft>
                <a:spcPct val="0"/>
              </a:spcAft>
              <a:buClr>
                <a:schemeClr val="dk1"/>
              </a:buClr>
              <a:buSzPts val="1200"/>
              <a:buNone/>
              <a:defRPr sz="1600">
                <a:solidFill>
                  <a:schemeClr val="dk1"/>
                </a:solidFill>
              </a:defRPr>
            </a:lvl2pPr>
            <a:lvl3pPr lvl="2" algn="ctr" rtl="0">
              <a:lnSpc>
                <a:spcPct val="100000"/>
              </a:lnSpc>
              <a:spcBef>
                <a:spcPct val="0"/>
              </a:spcBef>
              <a:spcAft>
                <a:spcPct val="0"/>
              </a:spcAft>
              <a:buClr>
                <a:schemeClr val="dk1"/>
              </a:buClr>
              <a:buSzPts val="1200"/>
              <a:buNone/>
              <a:defRPr sz="1600">
                <a:solidFill>
                  <a:schemeClr val="dk1"/>
                </a:solidFill>
              </a:defRPr>
            </a:lvl3pPr>
            <a:lvl4pPr lvl="3" algn="ctr" rtl="0">
              <a:lnSpc>
                <a:spcPct val="100000"/>
              </a:lnSpc>
              <a:spcBef>
                <a:spcPct val="0"/>
              </a:spcBef>
              <a:spcAft>
                <a:spcPct val="0"/>
              </a:spcAft>
              <a:buClr>
                <a:schemeClr val="dk1"/>
              </a:buClr>
              <a:buSzPts val="1200"/>
              <a:buNone/>
              <a:defRPr sz="1600">
                <a:solidFill>
                  <a:schemeClr val="dk1"/>
                </a:solidFill>
              </a:defRPr>
            </a:lvl4pPr>
            <a:lvl5pPr lvl="4" algn="ctr" rtl="0">
              <a:lnSpc>
                <a:spcPct val="100000"/>
              </a:lnSpc>
              <a:spcBef>
                <a:spcPct val="0"/>
              </a:spcBef>
              <a:spcAft>
                <a:spcPct val="0"/>
              </a:spcAft>
              <a:buClr>
                <a:schemeClr val="dk1"/>
              </a:buClr>
              <a:buSzPts val="1200"/>
              <a:buNone/>
              <a:defRPr sz="1600">
                <a:solidFill>
                  <a:schemeClr val="dk1"/>
                </a:solidFill>
              </a:defRPr>
            </a:lvl5pPr>
            <a:lvl6pPr lvl="5" algn="ctr" rtl="0">
              <a:lnSpc>
                <a:spcPct val="100000"/>
              </a:lnSpc>
              <a:spcBef>
                <a:spcPct val="0"/>
              </a:spcBef>
              <a:spcAft>
                <a:spcPct val="0"/>
              </a:spcAft>
              <a:buClr>
                <a:schemeClr val="dk1"/>
              </a:buClr>
              <a:buSzPts val="1200"/>
              <a:buNone/>
              <a:defRPr sz="1600">
                <a:solidFill>
                  <a:schemeClr val="dk1"/>
                </a:solidFill>
              </a:defRPr>
            </a:lvl6pPr>
            <a:lvl7pPr lvl="6" algn="ctr" rtl="0">
              <a:lnSpc>
                <a:spcPct val="100000"/>
              </a:lnSpc>
              <a:spcBef>
                <a:spcPct val="0"/>
              </a:spcBef>
              <a:spcAft>
                <a:spcPct val="0"/>
              </a:spcAft>
              <a:buClr>
                <a:schemeClr val="dk1"/>
              </a:buClr>
              <a:buSzPts val="1200"/>
              <a:buNone/>
              <a:defRPr sz="1600">
                <a:solidFill>
                  <a:schemeClr val="dk1"/>
                </a:solidFill>
              </a:defRPr>
            </a:lvl7pPr>
            <a:lvl8pPr lvl="7" algn="ctr" rtl="0">
              <a:lnSpc>
                <a:spcPct val="100000"/>
              </a:lnSpc>
              <a:spcBef>
                <a:spcPct val="0"/>
              </a:spcBef>
              <a:spcAft>
                <a:spcPct val="0"/>
              </a:spcAft>
              <a:buClr>
                <a:schemeClr val="dk1"/>
              </a:buClr>
              <a:buSzPts val="1200"/>
              <a:buNone/>
              <a:defRPr sz="1600">
                <a:solidFill>
                  <a:schemeClr val="dk1"/>
                </a:solidFill>
              </a:defRPr>
            </a:lvl8pPr>
            <a:lvl9pPr lvl="8" algn="ctr" rtl="0">
              <a:lnSpc>
                <a:spcPct val="100000"/>
              </a:lnSpc>
              <a:spcBef>
                <a:spcPct val="0"/>
              </a:spcBef>
              <a:spcAft>
                <a:spcPct val="0"/>
              </a:spcAft>
              <a:buClr>
                <a:schemeClr val="dk1"/>
              </a:buClr>
              <a:buSzPts val="1200"/>
              <a:buNone/>
              <a:defRPr sz="1600">
                <a:solidFill>
                  <a:schemeClr val="dk1"/>
                </a:solidFill>
              </a:defRPr>
            </a:lvl9pPr>
          </a:lstStyle>
          <a:p>
            <a:endParaRPr/>
          </a:p>
        </p:txBody>
      </p:sp>
      <p:sp>
        <p:nvSpPr>
          <p:cNvPr id="33" name="Google Shape;33;p4"/>
          <p:cNvSpPr txBox="1">
            <a:spLocks noGrp="1"/>
          </p:cNvSpPr>
          <p:nvPr>
            <p:ph type="subTitle" idx="17"/>
          </p:nvPr>
        </p:nvSpPr>
        <p:spPr>
          <a:xfrm>
            <a:off x="6176233" y="2792333"/>
            <a:ext cx="3777600" cy="468000"/>
          </a:xfrm>
          <a:prstGeom prst="rect">
            <a:avLst/>
          </a:prstGeom>
        </p:spPr>
        <p:txBody>
          <a:bodyPr spcFirstLastPara="1" wrap="square" lIns="91425" tIns="91425" rIns="91425" bIns="91425" anchor="ctr" anchorCtr="0">
            <a:noAutofit/>
          </a:bodyPr>
          <a:lstStyle>
            <a:lvl1pPr lvl="0" algn="ctr" rtl="0">
              <a:lnSpc>
                <a:spcPct val="100000"/>
              </a:lnSpc>
              <a:spcBef>
                <a:spcPct val="0"/>
              </a:spcBef>
              <a:spcAft>
                <a:spcPct val="0"/>
              </a:spcAft>
              <a:buClr>
                <a:schemeClr val="dk1"/>
              </a:buClr>
              <a:buSzPts val="1200"/>
              <a:buNone/>
              <a:defRPr sz="1600">
                <a:solidFill>
                  <a:schemeClr val="dk1"/>
                </a:solidFill>
              </a:defRPr>
            </a:lvl1pPr>
            <a:lvl2pPr lvl="1" algn="ctr" rtl="0">
              <a:lnSpc>
                <a:spcPct val="100000"/>
              </a:lnSpc>
              <a:spcBef>
                <a:spcPct val="0"/>
              </a:spcBef>
              <a:spcAft>
                <a:spcPct val="0"/>
              </a:spcAft>
              <a:buClr>
                <a:schemeClr val="dk1"/>
              </a:buClr>
              <a:buSzPts val="1200"/>
              <a:buNone/>
              <a:defRPr sz="1600">
                <a:solidFill>
                  <a:schemeClr val="dk1"/>
                </a:solidFill>
              </a:defRPr>
            </a:lvl2pPr>
            <a:lvl3pPr lvl="2" algn="ctr" rtl="0">
              <a:lnSpc>
                <a:spcPct val="100000"/>
              </a:lnSpc>
              <a:spcBef>
                <a:spcPct val="0"/>
              </a:spcBef>
              <a:spcAft>
                <a:spcPct val="0"/>
              </a:spcAft>
              <a:buClr>
                <a:schemeClr val="dk1"/>
              </a:buClr>
              <a:buSzPts val="1200"/>
              <a:buNone/>
              <a:defRPr sz="1600">
                <a:solidFill>
                  <a:schemeClr val="dk1"/>
                </a:solidFill>
              </a:defRPr>
            </a:lvl3pPr>
            <a:lvl4pPr lvl="3" algn="ctr" rtl="0">
              <a:lnSpc>
                <a:spcPct val="100000"/>
              </a:lnSpc>
              <a:spcBef>
                <a:spcPct val="0"/>
              </a:spcBef>
              <a:spcAft>
                <a:spcPct val="0"/>
              </a:spcAft>
              <a:buClr>
                <a:schemeClr val="dk1"/>
              </a:buClr>
              <a:buSzPts val="1200"/>
              <a:buNone/>
              <a:defRPr sz="1600">
                <a:solidFill>
                  <a:schemeClr val="dk1"/>
                </a:solidFill>
              </a:defRPr>
            </a:lvl4pPr>
            <a:lvl5pPr lvl="4" algn="ctr" rtl="0">
              <a:lnSpc>
                <a:spcPct val="100000"/>
              </a:lnSpc>
              <a:spcBef>
                <a:spcPct val="0"/>
              </a:spcBef>
              <a:spcAft>
                <a:spcPct val="0"/>
              </a:spcAft>
              <a:buClr>
                <a:schemeClr val="dk1"/>
              </a:buClr>
              <a:buSzPts val="1200"/>
              <a:buNone/>
              <a:defRPr sz="1600">
                <a:solidFill>
                  <a:schemeClr val="dk1"/>
                </a:solidFill>
              </a:defRPr>
            </a:lvl5pPr>
            <a:lvl6pPr lvl="5" algn="ctr" rtl="0">
              <a:lnSpc>
                <a:spcPct val="100000"/>
              </a:lnSpc>
              <a:spcBef>
                <a:spcPct val="0"/>
              </a:spcBef>
              <a:spcAft>
                <a:spcPct val="0"/>
              </a:spcAft>
              <a:buClr>
                <a:schemeClr val="dk1"/>
              </a:buClr>
              <a:buSzPts val="1200"/>
              <a:buNone/>
              <a:defRPr sz="1600">
                <a:solidFill>
                  <a:schemeClr val="dk1"/>
                </a:solidFill>
              </a:defRPr>
            </a:lvl6pPr>
            <a:lvl7pPr lvl="6" algn="ctr" rtl="0">
              <a:lnSpc>
                <a:spcPct val="100000"/>
              </a:lnSpc>
              <a:spcBef>
                <a:spcPct val="0"/>
              </a:spcBef>
              <a:spcAft>
                <a:spcPct val="0"/>
              </a:spcAft>
              <a:buClr>
                <a:schemeClr val="dk1"/>
              </a:buClr>
              <a:buSzPts val="1200"/>
              <a:buNone/>
              <a:defRPr sz="1600">
                <a:solidFill>
                  <a:schemeClr val="dk1"/>
                </a:solidFill>
              </a:defRPr>
            </a:lvl7pPr>
            <a:lvl8pPr lvl="7" algn="ctr" rtl="0">
              <a:lnSpc>
                <a:spcPct val="100000"/>
              </a:lnSpc>
              <a:spcBef>
                <a:spcPct val="0"/>
              </a:spcBef>
              <a:spcAft>
                <a:spcPct val="0"/>
              </a:spcAft>
              <a:buClr>
                <a:schemeClr val="dk1"/>
              </a:buClr>
              <a:buSzPts val="1200"/>
              <a:buNone/>
              <a:defRPr sz="1600">
                <a:solidFill>
                  <a:schemeClr val="dk1"/>
                </a:solidFill>
              </a:defRPr>
            </a:lvl8pPr>
            <a:lvl9pPr lvl="8" algn="ctr" rtl="0">
              <a:lnSpc>
                <a:spcPct val="100000"/>
              </a:lnSpc>
              <a:spcBef>
                <a:spcPct val="0"/>
              </a:spcBef>
              <a:spcAft>
                <a:spcPct val="0"/>
              </a:spcAft>
              <a:buClr>
                <a:schemeClr val="dk1"/>
              </a:buClr>
              <a:buSzPts val="1200"/>
              <a:buNone/>
              <a:defRPr sz="1600">
                <a:solidFill>
                  <a:schemeClr val="dk1"/>
                </a:solidFill>
              </a:defRPr>
            </a:lvl9pPr>
          </a:lstStyle>
          <a:p>
            <a:endParaRPr/>
          </a:p>
        </p:txBody>
      </p:sp>
      <p:sp>
        <p:nvSpPr>
          <p:cNvPr id="34" name="Google Shape;34;p4"/>
          <p:cNvSpPr txBox="1">
            <a:spLocks noGrp="1"/>
          </p:cNvSpPr>
          <p:nvPr>
            <p:ph type="subTitle" idx="18"/>
          </p:nvPr>
        </p:nvSpPr>
        <p:spPr>
          <a:xfrm>
            <a:off x="6176233" y="3565133"/>
            <a:ext cx="3777600" cy="468000"/>
          </a:xfrm>
          <a:prstGeom prst="rect">
            <a:avLst/>
          </a:prstGeom>
        </p:spPr>
        <p:txBody>
          <a:bodyPr spcFirstLastPara="1" wrap="square" lIns="91425" tIns="91425" rIns="91425" bIns="91425" anchor="ctr" anchorCtr="0">
            <a:noAutofit/>
          </a:bodyPr>
          <a:lstStyle>
            <a:lvl1pPr lvl="0" algn="ctr" rtl="0">
              <a:lnSpc>
                <a:spcPct val="100000"/>
              </a:lnSpc>
              <a:spcBef>
                <a:spcPct val="0"/>
              </a:spcBef>
              <a:spcAft>
                <a:spcPct val="0"/>
              </a:spcAft>
              <a:buClr>
                <a:schemeClr val="dk1"/>
              </a:buClr>
              <a:buSzPts val="1200"/>
              <a:buNone/>
              <a:defRPr sz="1600">
                <a:solidFill>
                  <a:schemeClr val="dk1"/>
                </a:solidFill>
              </a:defRPr>
            </a:lvl1pPr>
            <a:lvl2pPr lvl="1" algn="ctr" rtl="0">
              <a:lnSpc>
                <a:spcPct val="100000"/>
              </a:lnSpc>
              <a:spcBef>
                <a:spcPct val="0"/>
              </a:spcBef>
              <a:spcAft>
                <a:spcPct val="0"/>
              </a:spcAft>
              <a:buClr>
                <a:schemeClr val="dk1"/>
              </a:buClr>
              <a:buSzPts val="1200"/>
              <a:buNone/>
              <a:defRPr sz="1600">
                <a:solidFill>
                  <a:schemeClr val="dk1"/>
                </a:solidFill>
              </a:defRPr>
            </a:lvl2pPr>
            <a:lvl3pPr lvl="2" algn="ctr" rtl="0">
              <a:lnSpc>
                <a:spcPct val="100000"/>
              </a:lnSpc>
              <a:spcBef>
                <a:spcPct val="0"/>
              </a:spcBef>
              <a:spcAft>
                <a:spcPct val="0"/>
              </a:spcAft>
              <a:buClr>
                <a:schemeClr val="dk1"/>
              </a:buClr>
              <a:buSzPts val="1200"/>
              <a:buNone/>
              <a:defRPr sz="1600">
                <a:solidFill>
                  <a:schemeClr val="dk1"/>
                </a:solidFill>
              </a:defRPr>
            </a:lvl3pPr>
            <a:lvl4pPr lvl="3" algn="ctr" rtl="0">
              <a:lnSpc>
                <a:spcPct val="100000"/>
              </a:lnSpc>
              <a:spcBef>
                <a:spcPct val="0"/>
              </a:spcBef>
              <a:spcAft>
                <a:spcPct val="0"/>
              </a:spcAft>
              <a:buClr>
                <a:schemeClr val="dk1"/>
              </a:buClr>
              <a:buSzPts val="1200"/>
              <a:buNone/>
              <a:defRPr sz="1600">
                <a:solidFill>
                  <a:schemeClr val="dk1"/>
                </a:solidFill>
              </a:defRPr>
            </a:lvl4pPr>
            <a:lvl5pPr lvl="4" algn="ctr" rtl="0">
              <a:lnSpc>
                <a:spcPct val="100000"/>
              </a:lnSpc>
              <a:spcBef>
                <a:spcPct val="0"/>
              </a:spcBef>
              <a:spcAft>
                <a:spcPct val="0"/>
              </a:spcAft>
              <a:buClr>
                <a:schemeClr val="dk1"/>
              </a:buClr>
              <a:buSzPts val="1200"/>
              <a:buNone/>
              <a:defRPr sz="1600">
                <a:solidFill>
                  <a:schemeClr val="dk1"/>
                </a:solidFill>
              </a:defRPr>
            </a:lvl5pPr>
            <a:lvl6pPr lvl="5" algn="ctr" rtl="0">
              <a:lnSpc>
                <a:spcPct val="100000"/>
              </a:lnSpc>
              <a:spcBef>
                <a:spcPct val="0"/>
              </a:spcBef>
              <a:spcAft>
                <a:spcPct val="0"/>
              </a:spcAft>
              <a:buClr>
                <a:schemeClr val="dk1"/>
              </a:buClr>
              <a:buSzPts val="1200"/>
              <a:buNone/>
              <a:defRPr sz="1600">
                <a:solidFill>
                  <a:schemeClr val="dk1"/>
                </a:solidFill>
              </a:defRPr>
            </a:lvl6pPr>
            <a:lvl7pPr lvl="6" algn="ctr" rtl="0">
              <a:lnSpc>
                <a:spcPct val="100000"/>
              </a:lnSpc>
              <a:spcBef>
                <a:spcPct val="0"/>
              </a:spcBef>
              <a:spcAft>
                <a:spcPct val="0"/>
              </a:spcAft>
              <a:buClr>
                <a:schemeClr val="dk1"/>
              </a:buClr>
              <a:buSzPts val="1200"/>
              <a:buNone/>
              <a:defRPr sz="1600">
                <a:solidFill>
                  <a:schemeClr val="dk1"/>
                </a:solidFill>
              </a:defRPr>
            </a:lvl7pPr>
            <a:lvl8pPr lvl="7" algn="ctr" rtl="0">
              <a:lnSpc>
                <a:spcPct val="100000"/>
              </a:lnSpc>
              <a:spcBef>
                <a:spcPct val="0"/>
              </a:spcBef>
              <a:spcAft>
                <a:spcPct val="0"/>
              </a:spcAft>
              <a:buClr>
                <a:schemeClr val="dk1"/>
              </a:buClr>
              <a:buSzPts val="1200"/>
              <a:buNone/>
              <a:defRPr sz="1600">
                <a:solidFill>
                  <a:schemeClr val="dk1"/>
                </a:solidFill>
              </a:defRPr>
            </a:lvl8pPr>
            <a:lvl9pPr lvl="8" algn="ctr" rtl="0">
              <a:lnSpc>
                <a:spcPct val="100000"/>
              </a:lnSpc>
              <a:spcBef>
                <a:spcPct val="0"/>
              </a:spcBef>
              <a:spcAft>
                <a:spcPct val="0"/>
              </a:spcAft>
              <a:buClr>
                <a:schemeClr val="dk1"/>
              </a:buClr>
              <a:buSzPts val="1200"/>
              <a:buNone/>
              <a:defRPr sz="1600">
                <a:solidFill>
                  <a:schemeClr val="dk1"/>
                </a:solidFill>
              </a:defRPr>
            </a:lvl9pPr>
          </a:lstStyle>
          <a:p>
            <a:endParaRPr/>
          </a:p>
        </p:txBody>
      </p:sp>
      <p:sp>
        <p:nvSpPr>
          <p:cNvPr id="35" name="Google Shape;35;p4"/>
          <p:cNvSpPr txBox="1">
            <a:spLocks noGrp="1"/>
          </p:cNvSpPr>
          <p:nvPr>
            <p:ph type="subTitle" idx="19"/>
          </p:nvPr>
        </p:nvSpPr>
        <p:spPr>
          <a:xfrm>
            <a:off x="6176233" y="4337933"/>
            <a:ext cx="3777600" cy="468000"/>
          </a:xfrm>
          <a:prstGeom prst="rect">
            <a:avLst/>
          </a:prstGeom>
        </p:spPr>
        <p:txBody>
          <a:bodyPr spcFirstLastPara="1" wrap="square" lIns="91425" tIns="91425" rIns="91425" bIns="91425" anchor="ctr" anchorCtr="0">
            <a:noAutofit/>
          </a:bodyPr>
          <a:lstStyle>
            <a:lvl1pPr lvl="0" algn="ctr" rtl="0">
              <a:lnSpc>
                <a:spcPct val="100000"/>
              </a:lnSpc>
              <a:spcBef>
                <a:spcPct val="0"/>
              </a:spcBef>
              <a:spcAft>
                <a:spcPct val="0"/>
              </a:spcAft>
              <a:buClr>
                <a:schemeClr val="dk1"/>
              </a:buClr>
              <a:buSzPts val="1200"/>
              <a:buNone/>
              <a:defRPr sz="1600">
                <a:solidFill>
                  <a:schemeClr val="dk1"/>
                </a:solidFill>
              </a:defRPr>
            </a:lvl1pPr>
            <a:lvl2pPr lvl="1" algn="ctr" rtl="0">
              <a:lnSpc>
                <a:spcPct val="100000"/>
              </a:lnSpc>
              <a:spcBef>
                <a:spcPct val="0"/>
              </a:spcBef>
              <a:spcAft>
                <a:spcPct val="0"/>
              </a:spcAft>
              <a:buClr>
                <a:schemeClr val="dk1"/>
              </a:buClr>
              <a:buSzPts val="1200"/>
              <a:buNone/>
              <a:defRPr sz="1600">
                <a:solidFill>
                  <a:schemeClr val="dk1"/>
                </a:solidFill>
              </a:defRPr>
            </a:lvl2pPr>
            <a:lvl3pPr lvl="2" algn="ctr" rtl="0">
              <a:lnSpc>
                <a:spcPct val="100000"/>
              </a:lnSpc>
              <a:spcBef>
                <a:spcPct val="0"/>
              </a:spcBef>
              <a:spcAft>
                <a:spcPct val="0"/>
              </a:spcAft>
              <a:buClr>
                <a:schemeClr val="dk1"/>
              </a:buClr>
              <a:buSzPts val="1200"/>
              <a:buNone/>
              <a:defRPr sz="1600">
                <a:solidFill>
                  <a:schemeClr val="dk1"/>
                </a:solidFill>
              </a:defRPr>
            </a:lvl3pPr>
            <a:lvl4pPr lvl="3" algn="ctr" rtl="0">
              <a:lnSpc>
                <a:spcPct val="100000"/>
              </a:lnSpc>
              <a:spcBef>
                <a:spcPct val="0"/>
              </a:spcBef>
              <a:spcAft>
                <a:spcPct val="0"/>
              </a:spcAft>
              <a:buClr>
                <a:schemeClr val="dk1"/>
              </a:buClr>
              <a:buSzPts val="1200"/>
              <a:buNone/>
              <a:defRPr sz="1600">
                <a:solidFill>
                  <a:schemeClr val="dk1"/>
                </a:solidFill>
              </a:defRPr>
            </a:lvl4pPr>
            <a:lvl5pPr lvl="4" algn="ctr" rtl="0">
              <a:lnSpc>
                <a:spcPct val="100000"/>
              </a:lnSpc>
              <a:spcBef>
                <a:spcPct val="0"/>
              </a:spcBef>
              <a:spcAft>
                <a:spcPct val="0"/>
              </a:spcAft>
              <a:buClr>
                <a:schemeClr val="dk1"/>
              </a:buClr>
              <a:buSzPts val="1200"/>
              <a:buNone/>
              <a:defRPr sz="1600">
                <a:solidFill>
                  <a:schemeClr val="dk1"/>
                </a:solidFill>
              </a:defRPr>
            </a:lvl5pPr>
            <a:lvl6pPr lvl="5" algn="ctr" rtl="0">
              <a:lnSpc>
                <a:spcPct val="100000"/>
              </a:lnSpc>
              <a:spcBef>
                <a:spcPct val="0"/>
              </a:spcBef>
              <a:spcAft>
                <a:spcPct val="0"/>
              </a:spcAft>
              <a:buClr>
                <a:schemeClr val="dk1"/>
              </a:buClr>
              <a:buSzPts val="1200"/>
              <a:buNone/>
              <a:defRPr sz="1600">
                <a:solidFill>
                  <a:schemeClr val="dk1"/>
                </a:solidFill>
              </a:defRPr>
            </a:lvl6pPr>
            <a:lvl7pPr lvl="6" algn="ctr" rtl="0">
              <a:lnSpc>
                <a:spcPct val="100000"/>
              </a:lnSpc>
              <a:spcBef>
                <a:spcPct val="0"/>
              </a:spcBef>
              <a:spcAft>
                <a:spcPct val="0"/>
              </a:spcAft>
              <a:buClr>
                <a:schemeClr val="dk1"/>
              </a:buClr>
              <a:buSzPts val="1200"/>
              <a:buNone/>
              <a:defRPr sz="1600">
                <a:solidFill>
                  <a:schemeClr val="dk1"/>
                </a:solidFill>
              </a:defRPr>
            </a:lvl7pPr>
            <a:lvl8pPr lvl="7" algn="ctr" rtl="0">
              <a:lnSpc>
                <a:spcPct val="100000"/>
              </a:lnSpc>
              <a:spcBef>
                <a:spcPct val="0"/>
              </a:spcBef>
              <a:spcAft>
                <a:spcPct val="0"/>
              </a:spcAft>
              <a:buClr>
                <a:schemeClr val="dk1"/>
              </a:buClr>
              <a:buSzPts val="1200"/>
              <a:buNone/>
              <a:defRPr sz="1600">
                <a:solidFill>
                  <a:schemeClr val="dk1"/>
                </a:solidFill>
              </a:defRPr>
            </a:lvl8pPr>
            <a:lvl9pPr lvl="8" algn="ctr" rtl="0">
              <a:lnSpc>
                <a:spcPct val="100000"/>
              </a:lnSpc>
              <a:spcBef>
                <a:spcPct val="0"/>
              </a:spcBef>
              <a:spcAft>
                <a:spcPct val="0"/>
              </a:spcAft>
              <a:buClr>
                <a:schemeClr val="dk1"/>
              </a:buClr>
              <a:buSzPts val="1200"/>
              <a:buNone/>
              <a:defRPr sz="1600">
                <a:solidFill>
                  <a:schemeClr val="dk1"/>
                </a:solidFill>
              </a:defRPr>
            </a:lvl9pPr>
          </a:lstStyle>
          <a:p>
            <a:endParaRPr/>
          </a:p>
        </p:txBody>
      </p:sp>
      <p:sp>
        <p:nvSpPr>
          <p:cNvPr id="36" name="Google Shape;36;p4"/>
          <p:cNvSpPr txBox="1">
            <a:spLocks noGrp="1"/>
          </p:cNvSpPr>
          <p:nvPr>
            <p:ph type="subTitle" idx="20"/>
          </p:nvPr>
        </p:nvSpPr>
        <p:spPr>
          <a:xfrm>
            <a:off x="6176233" y="5110733"/>
            <a:ext cx="3777600" cy="468000"/>
          </a:xfrm>
          <a:prstGeom prst="rect">
            <a:avLst/>
          </a:prstGeom>
        </p:spPr>
        <p:txBody>
          <a:bodyPr spcFirstLastPara="1" wrap="square" lIns="91425" tIns="91425" rIns="91425" bIns="91425" anchor="ctr" anchorCtr="0">
            <a:noAutofit/>
          </a:bodyPr>
          <a:lstStyle>
            <a:lvl1pPr lvl="0" algn="ctr" rtl="0">
              <a:lnSpc>
                <a:spcPct val="100000"/>
              </a:lnSpc>
              <a:spcBef>
                <a:spcPct val="0"/>
              </a:spcBef>
              <a:spcAft>
                <a:spcPct val="0"/>
              </a:spcAft>
              <a:buClr>
                <a:schemeClr val="dk1"/>
              </a:buClr>
              <a:buSzPts val="1200"/>
              <a:buNone/>
              <a:defRPr sz="1600">
                <a:solidFill>
                  <a:schemeClr val="dk1"/>
                </a:solidFill>
              </a:defRPr>
            </a:lvl1pPr>
            <a:lvl2pPr lvl="1" algn="ctr" rtl="0">
              <a:lnSpc>
                <a:spcPct val="100000"/>
              </a:lnSpc>
              <a:spcBef>
                <a:spcPct val="0"/>
              </a:spcBef>
              <a:spcAft>
                <a:spcPct val="0"/>
              </a:spcAft>
              <a:buClr>
                <a:schemeClr val="dk1"/>
              </a:buClr>
              <a:buSzPts val="1200"/>
              <a:buNone/>
              <a:defRPr sz="1600">
                <a:solidFill>
                  <a:schemeClr val="dk1"/>
                </a:solidFill>
              </a:defRPr>
            </a:lvl2pPr>
            <a:lvl3pPr lvl="2" algn="ctr" rtl="0">
              <a:lnSpc>
                <a:spcPct val="100000"/>
              </a:lnSpc>
              <a:spcBef>
                <a:spcPct val="0"/>
              </a:spcBef>
              <a:spcAft>
                <a:spcPct val="0"/>
              </a:spcAft>
              <a:buClr>
                <a:schemeClr val="dk1"/>
              </a:buClr>
              <a:buSzPts val="1200"/>
              <a:buNone/>
              <a:defRPr sz="1600">
                <a:solidFill>
                  <a:schemeClr val="dk1"/>
                </a:solidFill>
              </a:defRPr>
            </a:lvl3pPr>
            <a:lvl4pPr lvl="3" algn="ctr" rtl="0">
              <a:lnSpc>
                <a:spcPct val="100000"/>
              </a:lnSpc>
              <a:spcBef>
                <a:spcPct val="0"/>
              </a:spcBef>
              <a:spcAft>
                <a:spcPct val="0"/>
              </a:spcAft>
              <a:buClr>
                <a:schemeClr val="dk1"/>
              </a:buClr>
              <a:buSzPts val="1200"/>
              <a:buNone/>
              <a:defRPr sz="1600">
                <a:solidFill>
                  <a:schemeClr val="dk1"/>
                </a:solidFill>
              </a:defRPr>
            </a:lvl4pPr>
            <a:lvl5pPr lvl="4" algn="ctr" rtl="0">
              <a:lnSpc>
                <a:spcPct val="100000"/>
              </a:lnSpc>
              <a:spcBef>
                <a:spcPct val="0"/>
              </a:spcBef>
              <a:spcAft>
                <a:spcPct val="0"/>
              </a:spcAft>
              <a:buClr>
                <a:schemeClr val="dk1"/>
              </a:buClr>
              <a:buSzPts val="1200"/>
              <a:buNone/>
              <a:defRPr sz="1600">
                <a:solidFill>
                  <a:schemeClr val="dk1"/>
                </a:solidFill>
              </a:defRPr>
            </a:lvl5pPr>
            <a:lvl6pPr lvl="5" algn="ctr" rtl="0">
              <a:lnSpc>
                <a:spcPct val="100000"/>
              </a:lnSpc>
              <a:spcBef>
                <a:spcPct val="0"/>
              </a:spcBef>
              <a:spcAft>
                <a:spcPct val="0"/>
              </a:spcAft>
              <a:buClr>
                <a:schemeClr val="dk1"/>
              </a:buClr>
              <a:buSzPts val="1200"/>
              <a:buNone/>
              <a:defRPr sz="1600">
                <a:solidFill>
                  <a:schemeClr val="dk1"/>
                </a:solidFill>
              </a:defRPr>
            </a:lvl6pPr>
            <a:lvl7pPr lvl="6" algn="ctr" rtl="0">
              <a:lnSpc>
                <a:spcPct val="100000"/>
              </a:lnSpc>
              <a:spcBef>
                <a:spcPct val="0"/>
              </a:spcBef>
              <a:spcAft>
                <a:spcPct val="0"/>
              </a:spcAft>
              <a:buClr>
                <a:schemeClr val="dk1"/>
              </a:buClr>
              <a:buSzPts val="1200"/>
              <a:buNone/>
              <a:defRPr sz="1600">
                <a:solidFill>
                  <a:schemeClr val="dk1"/>
                </a:solidFill>
              </a:defRPr>
            </a:lvl7pPr>
            <a:lvl8pPr lvl="7" algn="ctr" rtl="0">
              <a:lnSpc>
                <a:spcPct val="100000"/>
              </a:lnSpc>
              <a:spcBef>
                <a:spcPct val="0"/>
              </a:spcBef>
              <a:spcAft>
                <a:spcPct val="0"/>
              </a:spcAft>
              <a:buClr>
                <a:schemeClr val="dk1"/>
              </a:buClr>
              <a:buSzPts val="1200"/>
              <a:buNone/>
              <a:defRPr sz="1600">
                <a:solidFill>
                  <a:schemeClr val="dk1"/>
                </a:solidFill>
              </a:defRPr>
            </a:lvl8pPr>
            <a:lvl9pPr lvl="8" algn="ctr" rtl="0">
              <a:lnSpc>
                <a:spcPct val="100000"/>
              </a:lnSpc>
              <a:spcBef>
                <a:spcPct val="0"/>
              </a:spcBef>
              <a:spcAft>
                <a:spcPct val="0"/>
              </a:spcAft>
              <a:buClr>
                <a:schemeClr val="dk1"/>
              </a:buClr>
              <a:buSzPts val="1200"/>
              <a:buNone/>
              <a:defRPr sz="1600">
                <a:solidFill>
                  <a:schemeClr val="dk1"/>
                </a:solidFill>
              </a:defRPr>
            </a:lvl9pPr>
          </a:lstStyle>
          <a:p>
            <a:endParaRPr/>
          </a:p>
        </p:txBody>
      </p:sp>
    </p:spTree>
    <p:extLst>
      <p:ext uri="{BB962C8B-B14F-4D97-AF65-F5344CB8AC3E}">
        <p14:creationId xmlns:p14="http://schemas.microsoft.com/office/powerpoint/2010/main" val="303560054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solidFill>
          <a:schemeClr val="accent3"/>
        </a:solidFill>
        <a:effectLst/>
      </p:bgPr>
    </p:bg>
    <p:spTree>
      <p:nvGrpSpPr>
        <p:cNvPr id="1" name="Shape 50"/>
        <p:cNvGrpSpPr/>
        <p:nvPr/>
      </p:nvGrpSpPr>
      <p:grpSpPr>
        <a:xfrm>
          <a:off x="0" y="0"/>
          <a:ext cx="0" cy="0"/>
          <a:chOff x="0" y="0"/>
          <a:chExt cx="0" cy="0"/>
        </a:xfrm>
      </p:grpSpPr>
      <p:pic>
        <p:nvPicPr>
          <p:cNvPr id="51" name="Google Shape;51;p7"/>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52" name="Google Shape;52;p7"/>
          <p:cNvSpPr txBox="1">
            <a:spLocks noGrp="1"/>
          </p:cNvSpPr>
          <p:nvPr>
            <p:ph type="title"/>
          </p:nvPr>
        </p:nvSpPr>
        <p:spPr>
          <a:xfrm>
            <a:off x="1195067" y="767200"/>
            <a:ext cx="3550400" cy="1122400"/>
          </a:xfrm>
          <a:prstGeom prst="rect">
            <a:avLst/>
          </a:prstGeom>
        </p:spPr>
        <p:txBody>
          <a:bodyPr spcFirstLastPara="1" wrap="square" lIns="91425" tIns="91425" rIns="91425" bIns="91425" anchor="t" anchorCtr="0">
            <a:noAutofit/>
          </a:bodyPr>
          <a:lstStyle>
            <a:lvl1pPr lvl="0"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
        <p:nvSpPr>
          <p:cNvPr id="53" name="Google Shape;53;p7"/>
          <p:cNvSpPr txBox="1">
            <a:spLocks noGrp="1"/>
          </p:cNvSpPr>
          <p:nvPr>
            <p:ph type="subTitle" idx="1"/>
          </p:nvPr>
        </p:nvSpPr>
        <p:spPr>
          <a:xfrm>
            <a:off x="3760231" y="4691967"/>
            <a:ext cx="20628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54" name="Google Shape;54;p7"/>
          <p:cNvSpPr txBox="1">
            <a:spLocks noGrp="1"/>
          </p:cNvSpPr>
          <p:nvPr>
            <p:ph type="title" idx="2"/>
          </p:nvPr>
        </p:nvSpPr>
        <p:spPr>
          <a:xfrm>
            <a:off x="3600823" y="4176233"/>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55" name="Google Shape;55;p7"/>
          <p:cNvSpPr txBox="1">
            <a:spLocks noGrp="1"/>
          </p:cNvSpPr>
          <p:nvPr>
            <p:ph type="subTitle" idx="3"/>
          </p:nvPr>
        </p:nvSpPr>
        <p:spPr>
          <a:xfrm>
            <a:off x="6368997" y="4691967"/>
            <a:ext cx="20628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56" name="Google Shape;56;p7"/>
          <p:cNvSpPr txBox="1">
            <a:spLocks noGrp="1"/>
          </p:cNvSpPr>
          <p:nvPr>
            <p:ph type="title" idx="4"/>
          </p:nvPr>
        </p:nvSpPr>
        <p:spPr>
          <a:xfrm>
            <a:off x="6209577" y="4176233"/>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57" name="Google Shape;57;p7"/>
          <p:cNvSpPr txBox="1">
            <a:spLocks noGrp="1"/>
          </p:cNvSpPr>
          <p:nvPr>
            <p:ph type="subTitle" idx="5"/>
          </p:nvPr>
        </p:nvSpPr>
        <p:spPr>
          <a:xfrm>
            <a:off x="8977729" y="4691967"/>
            <a:ext cx="20628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58" name="Google Shape;58;p7"/>
          <p:cNvSpPr txBox="1">
            <a:spLocks noGrp="1"/>
          </p:cNvSpPr>
          <p:nvPr>
            <p:ph type="title" idx="6"/>
          </p:nvPr>
        </p:nvSpPr>
        <p:spPr>
          <a:xfrm>
            <a:off x="8818333" y="4176233"/>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cxnSp>
        <p:nvCxnSpPr>
          <p:cNvPr id="59" name="Google Shape;59;p7"/>
          <p:cNvCxnSpPr/>
          <p:nvPr/>
        </p:nvCxnSpPr>
        <p:spPr>
          <a:xfrm>
            <a:off x="-250600" y="594687"/>
            <a:ext cx="12693200" cy="0"/>
          </a:xfrm>
          <a:prstGeom prst="straightConnector1">
            <a:avLst/>
          </a:prstGeom>
          <a:noFill/>
          <a:ln w="9525" cap="flat" cmpd="sng">
            <a:solidFill>
              <a:schemeClr val="dk2"/>
            </a:solidFill>
            <a:prstDash val="dash"/>
            <a:round/>
            <a:headEnd type="none" w="med" len="med"/>
            <a:tailEnd type="none" w="med" len="med"/>
          </a:ln>
        </p:spPr>
      </p:cxnSp>
      <p:cxnSp>
        <p:nvCxnSpPr>
          <p:cNvPr id="60" name="Google Shape;60;p7"/>
          <p:cNvCxnSpPr/>
          <p:nvPr/>
        </p:nvCxnSpPr>
        <p:spPr>
          <a:xfrm>
            <a:off x="-41567" y="2570573"/>
            <a:ext cx="12693200" cy="0"/>
          </a:xfrm>
          <a:prstGeom prst="straightConnector1">
            <a:avLst/>
          </a:prstGeom>
          <a:noFill/>
          <a:ln w="9525" cap="flat" cmpd="sng">
            <a:solidFill>
              <a:schemeClr val="dk2"/>
            </a:solidFill>
            <a:prstDash val="dash"/>
            <a:round/>
            <a:headEnd type="none" w="med" len="med"/>
            <a:tailEnd type="none" w="med" len="med"/>
          </a:ln>
        </p:spPr>
      </p:cxnSp>
      <p:sp>
        <p:nvSpPr>
          <p:cNvPr id="61" name="Google Shape;61;p7"/>
          <p:cNvSpPr txBox="1">
            <a:spLocks noGrp="1"/>
          </p:cNvSpPr>
          <p:nvPr>
            <p:ph type="subTitle" idx="7"/>
          </p:nvPr>
        </p:nvSpPr>
        <p:spPr>
          <a:xfrm>
            <a:off x="1151467" y="4691967"/>
            <a:ext cx="20628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62" name="Google Shape;62;p7"/>
          <p:cNvSpPr txBox="1">
            <a:spLocks noGrp="1"/>
          </p:cNvSpPr>
          <p:nvPr>
            <p:ph type="title" idx="8"/>
          </p:nvPr>
        </p:nvSpPr>
        <p:spPr>
          <a:xfrm>
            <a:off x="992067" y="4176233"/>
            <a:ext cx="23816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Tree>
    <p:extLst>
      <p:ext uri="{BB962C8B-B14F-4D97-AF65-F5344CB8AC3E}">
        <p14:creationId xmlns:p14="http://schemas.microsoft.com/office/powerpoint/2010/main" val="31676107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chemeClr val="accent4"/>
        </a:solidFill>
        <a:effectLst/>
      </p:bgPr>
    </p:bg>
    <p:spTree>
      <p:nvGrpSpPr>
        <p:cNvPr id="1" name="Shape 67"/>
        <p:cNvGrpSpPr/>
        <p:nvPr/>
      </p:nvGrpSpPr>
      <p:grpSpPr>
        <a:xfrm>
          <a:off x="0" y="0"/>
          <a:ext cx="0" cy="0"/>
          <a:chOff x="0" y="0"/>
          <a:chExt cx="0" cy="0"/>
        </a:xfrm>
      </p:grpSpPr>
      <p:pic>
        <p:nvPicPr>
          <p:cNvPr id="68" name="Google Shape;68;p9"/>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69" name="Google Shape;69;p9"/>
          <p:cNvSpPr txBox="1">
            <a:spLocks noGrp="1"/>
          </p:cNvSpPr>
          <p:nvPr>
            <p:ph type="subTitle" idx="1"/>
          </p:nvPr>
        </p:nvSpPr>
        <p:spPr>
          <a:xfrm>
            <a:off x="5027817" y="4398100"/>
            <a:ext cx="21364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70" name="Google Shape;70;p9"/>
          <p:cNvSpPr txBox="1">
            <a:spLocks noGrp="1"/>
          </p:cNvSpPr>
          <p:nvPr>
            <p:ph type="title"/>
          </p:nvPr>
        </p:nvSpPr>
        <p:spPr>
          <a:xfrm>
            <a:off x="5027815" y="3978633"/>
            <a:ext cx="21364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sp>
        <p:nvSpPr>
          <p:cNvPr id="71" name="Google Shape;71;p9"/>
          <p:cNvSpPr txBox="1">
            <a:spLocks noGrp="1"/>
          </p:cNvSpPr>
          <p:nvPr>
            <p:ph type="subTitle" idx="2"/>
          </p:nvPr>
        </p:nvSpPr>
        <p:spPr>
          <a:xfrm>
            <a:off x="7977324" y="4398100"/>
            <a:ext cx="21364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72" name="Google Shape;72;p9"/>
          <p:cNvSpPr txBox="1">
            <a:spLocks noGrp="1"/>
          </p:cNvSpPr>
          <p:nvPr>
            <p:ph type="title" idx="3"/>
          </p:nvPr>
        </p:nvSpPr>
        <p:spPr>
          <a:xfrm>
            <a:off x="7977328" y="3978633"/>
            <a:ext cx="21364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cxnSp>
        <p:nvCxnSpPr>
          <p:cNvPr id="73" name="Google Shape;73;p9"/>
          <p:cNvCxnSpPr/>
          <p:nvPr/>
        </p:nvCxnSpPr>
        <p:spPr>
          <a:xfrm>
            <a:off x="-140967" y="3433520"/>
            <a:ext cx="12693200" cy="0"/>
          </a:xfrm>
          <a:prstGeom prst="straightConnector1">
            <a:avLst/>
          </a:prstGeom>
          <a:noFill/>
          <a:ln w="9525" cap="flat" cmpd="sng">
            <a:solidFill>
              <a:schemeClr val="dk2"/>
            </a:solidFill>
            <a:prstDash val="dash"/>
            <a:round/>
            <a:headEnd type="none" w="med" len="med"/>
            <a:tailEnd type="none" w="med" len="med"/>
          </a:ln>
        </p:spPr>
      </p:cxnSp>
      <p:sp>
        <p:nvSpPr>
          <p:cNvPr id="74" name="Google Shape;74;p9"/>
          <p:cNvSpPr txBox="1">
            <a:spLocks noGrp="1"/>
          </p:cNvSpPr>
          <p:nvPr>
            <p:ph type="subTitle" idx="4"/>
          </p:nvPr>
        </p:nvSpPr>
        <p:spPr>
          <a:xfrm>
            <a:off x="2078315" y="4398100"/>
            <a:ext cx="2136400" cy="1232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Clr>
                <a:schemeClr val="dk1"/>
              </a:buClr>
              <a:buSzPts val="1100"/>
              <a:buNone/>
              <a:defRPr sz="1467">
                <a:solidFill>
                  <a:schemeClr val="dk1"/>
                </a:solidFill>
              </a:defRPr>
            </a:lvl1pPr>
            <a:lvl2pPr lvl="1" rtl="0">
              <a:lnSpc>
                <a:spcPct val="100000"/>
              </a:lnSpc>
              <a:spcBef>
                <a:spcPct val="0"/>
              </a:spcBef>
              <a:spcAft>
                <a:spcPct val="0"/>
              </a:spcAft>
              <a:buClr>
                <a:schemeClr val="dk1"/>
              </a:buClr>
              <a:buSzPts val="1100"/>
              <a:buNone/>
              <a:defRPr sz="1467">
                <a:solidFill>
                  <a:schemeClr val="dk1"/>
                </a:solidFill>
              </a:defRPr>
            </a:lvl2pPr>
            <a:lvl3pPr lvl="2" rtl="0">
              <a:lnSpc>
                <a:spcPct val="100000"/>
              </a:lnSpc>
              <a:spcBef>
                <a:spcPct val="0"/>
              </a:spcBef>
              <a:spcAft>
                <a:spcPct val="0"/>
              </a:spcAft>
              <a:buClr>
                <a:schemeClr val="dk1"/>
              </a:buClr>
              <a:buSzPts val="1100"/>
              <a:buNone/>
              <a:defRPr sz="1467">
                <a:solidFill>
                  <a:schemeClr val="dk1"/>
                </a:solidFill>
              </a:defRPr>
            </a:lvl3pPr>
            <a:lvl4pPr lvl="3" rtl="0">
              <a:lnSpc>
                <a:spcPct val="100000"/>
              </a:lnSpc>
              <a:spcBef>
                <a:spcPct val="0"/>
              </a:spcBef>
              <a:spcAft>
                <a:spcPct val="0"/>
              </a:spcAft>
              <a:buClr>
                <a:schemeClr val="dk1"/>
              </a:buClr>
              <a:buSzPts val="1100"/>
              <a:buNone/>
              <a:defRPr sz="1467">
                <a:solidFill>
                  <a:schemeClr val="dk1"/>
                </a:solidFill>
              </a:defRPr>
            </a:lvl4pPr>
            <a:lvl5pPr lvl="4" rtl="0">
              <a:lnSpc>
                <a:spcPct val="100000"/>
              </a:lnSpc>
              <a:spcBef>
                <a:spcPct val="0"/>
              </a:spcBef>
              <a:spcAft>
                <a:spcPct val="0"/>
              </a:spcAft>
              <a:buClr>
                <a:schemeClr val="dk1"/>
              </a:buClr>
              <a:buSzPts val="1100"/>
              <a:buNone/>
              <a:defRPr sz="1467">
                <a:solidFill>
                  <a:schemeClr val="dk1"/>
                </a:solidFill>
              </a:defRPr>
            </a:lvl5pPr>
            <a:lvl6pPr lvl="5" rtl="0">
              <a:lnSpc>
                <a:spcPct val="100000"/>
              </a:lnSpc>
              <a:spcBef>
                <a:spcPct val="0"/>
              </a:spcBef>
              <a:spcAft>
                <a:spcPct val="0"/>
              </a:spcAft>
              <a:buClr>
                <a:schemeClr val="dk1"/>
              </a:buClr>
              <a:buSzPts val="1100"/>
              <a:buNone/>
              <a:defRPr sz="1467">
                <a:solidFill>
                  <a:schemeClr val="dk1"/>
                </a:solidFill>
              </a:defRPr>
            </a:lvl6pPr>
            <a:lvl7pPr lvl="6" rtl="0">
              <a:lnSpc>
                <a:spcPct val="100000"/>
              </a:lnSpc>
              <a:spcBef>
                <a:spcPct val="0"/>
              </a:spcBef>
              <a:spcAft>
                <a:spcPct val="0"/>
              </a:spcAft>
              <a:buClr>
                <a:schemeClr val="dk1"/>
              </a:buClr>
              <a:buSzPts val="1100"/>
              <a:buNone/>
              <a:defRPr sz="1467">
                <a:solidFill>
                  <a:schemeClr val="dk1"/>
                </a:solidFill>
              </a:defRPr>
            </a:lvl7pPr>
            <a:lvl8pPr lvl="7" rtl="0">
              <a:lnSpc>
                <a:spcPct val="100000"/>
              </a:lnSpc>
              <a:spcBef>
                <a:spcPct val="0"/>
              </a:spcBef>
              <a:spcAft>
                <a:spcPct val="0"/>
              </a:spcAft>
              <a:buClr>
                <a:schemeClr val="dk1"/>
              </a:buClr>
              <a:buSzPts val="1100"/>
              <a:buNone/>
              <a:defRPr sz="1467">
                <a:solidFill>
                  <a:schemeClr val="dk1"/>
                </a:solidFill>
              </a:defRPr>
            </a:lvl8pPr>
            <a:lvl9pPr lvl="8" rtl="0">
              <a:lnSpc>
                <a:spcPct val="100000"/>
              </a:lnSpc>
              <a:spcBef>
                <a:spcPct val="0"/>
              </a:spcBef>
              <a:spcAft>
                <a:spcPct val="0"/>
              </a:spcAft>
              <a:buClr>
                <a:schemeClr val="dk1"/>
              </a:buClr>
              <a:buSzPts val="1100"/>
              <a:buNone/>
              <a:defRPr sz="1467">
                <a:solidFill>
                  <a:schemeClr val="dk1"/>
                </a:solidFill>
              </a:defRPr>
            </a:lvl9pPr>
          </a:lstStyle>
          <a:p>
            <a:endParaRPr/>
          </a:p>
        </p:txBody>
      </p:sp>
      <p:sp>
        <p:nvSpPr>
          <p:cNvPr id="75" name="Google Shape;75;p9"/>
          <p:cNvSpPr txBox="1">
            <a:spLocks noGrp="1"/>
          </p:cNvSpPr>
          <p:nvPr>
            <p:ph type="title" idx="5"/>
          </p:nvPr>
        </p:nvSpPr>
        <p:spPr>
          <a:xfrm>
            <a:off x="2078300" y="3978633"/>
            <a:ext cx="2136400" cy="7032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1400"/>
              <a:buNone/>
              <a:defRPr sz="1867">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1400"/>
              <a:buNone/>
              <a:defRPr sz="1867">
                <a:solidFill>
                  <a:schemeClr val="dk2"/>
                </a:solidFill>
              </a:defRPr>
            </a:lvl2pPr>
            <a:lvl3pPr lvl="2" algn="ctr" rtl="0">
              <a:spcBef>
                <a:spcPct val="0"/>
              </a:spcBef>
              <a:spcAft>
                <a:spcPct val="0"/>
              </a:spcAft>
              <a:buClr>
                <a:schemeClr val="dk2"/>
              </a:buClr>
              <a:buSzPts val="1400"/>
              <a:buNone/>
              <a:defRPr sz="1867">
                <a:solidFill>
                  <a:schemeClr val="dk2"/>
                </a:solidFill>
              </a:defRPr>
            </a:lvl3pPr>
            <a:lvl4pPr lvl="3" algn="ctr" rtl="0">
              <a:spcBef>
                <a:spcPct val="0"/>
              </a:spcBef>
              <a:spcAft>
                <a:spcPct val="0"/>
              </a:spcAft>
              <a:buClr>
                <a:schemeClr val="dk2"/>
              </a:buClr>
              <a:buSzPts val="1400"/>
              <a:buNone/>
              <a:defRPr sz="1867">
                <a:solidFill>
                  <a:schemeClr val="dk2"/>
                </a:solidFill>
              </a:defRPr>
            </a:lvl4pPr>
            <a:lvl5pPr lvl="4" algn="ctr" rtl="0">
              <a:spcBef>
                <a:spcPct val="0"/>
              </a:spcBef>
              <a:spcAft>
                <a:spcPct val="0"/>
              </a:spcAft>
              <a:buClr>
                <a:schemeClr val="dk2"/>
              </a:buClr>
              <a:buSzPts val="1400"/>
              <a:buNone/>
              <a:defRPr sz="1867">
                <a:solidFill>
                  <a:schemeClr val="dk2"/>
                </a:solidFill>
              </a:defRPr>
            </a:lvl5pPr>
            <a:lvl6pPr lvl="5" algn="ctr" rtl="0">
              <a:spcBef>
                <a:spcPct val="0"/>
              </a:spcBef>
              <a:spcAft>
                <a:spcPct val="0"/>
              </a:spcAft>
              <a:buClr>
                <a:schemeClr val="dk2"/>
              </a:buClr>
              <a:buSzPts val="1400"/>
              <a:buNone/>
              <a:defRPr sz="1867">
                <a:solidFill>
                  <a:schemeClr val="dk2"/>
                </a:solidFill>
              </a:defRPr>
            </a:lvl6pPr>
            <a:lvl7pPr lvl="6" algn="ctr" rtl="0">
              <a:spcBef>
                <a:spcPct val="0"/>
              </a:spcBef>
              <a:spcAft>
                <a:spcPct val="0"/>
              </a:spcAft>
              <a:buClr>
                <a:schemeClr val="dk2"/>
              </a:buClr>
              <a:buSzPts val="1400"/>
              <a:buNone/>
              <a:defRPr sz="1867">
                <a:solidFill>
                  <a:schemeClr val="dk2"/>
                </a:solidFill>
              </a:defRPr>
            </a:lvl7pPr>
            <a:lvl8pPr lvl="7" algn="ctr" rtl="0">
              <a:spcBef>
                <a:spcPct val="0"/>
              </a:spcBef>
              <a:spcAft>
                <a:spcPct val="0"/>
              </a:spcAft>
              <a:buClr>
                <a:schemeClr val="dk2"/>
              </a:buClr>
              <a:buSzPts val="1400"/>
              <a:buNone/>
              <a:defRPr sz="1867">
                <a:solidFill>
                  <a:schemeClr val="dk2"/>
                </a:solidFill>
              </a:defRPr>
            </a:lvl8pPr>
            <a:lvl9pPr lvl="8" algn="ctr" rtl="0">
              <a:spcBef>
                <a:spcPct val="0"/>
              </a:spcBef>
              <a:spcAft>
                <a:spcPct val="0"/>
              </a:spcAft>
              <a:buClr>
                <a:schemeClr val="dk2"/>
              </a:buClr>
              <a:buSzPts val="1400"/>
              <a:buNone/>
              <a:defRPr sz="1867">
                <a:solidFill>
                  <a:schemeClr val="dk2"/>
                </a:solidFill>
              </a:defRPr>
            </a:lvl9pPr>
          </a:lstStyle>
          <a:p>
            <a:endParaRPr dirty="0"/>
          </a:p>
        </p:txBody>
      </p:sp>
      <p:cxnSp>
        <p:nvCxnSpPr>
          <p:cNvPr id="76" name="Google Shape;76;p9"/>
          <p:cNvCxnSpPr/>
          <p:nvPr/>
        </p:nvCxnSpPr>
        <p:spPr>
          <a:xfrm>
            <a:off x="-53967" y="6502587"/>
            <a:ext cx="12693200" cy="0"/>
          </a:xfrm>
          <a:prstGeom prst="straightConnector1">
            <a:avLst/>
          </a:prstGeom>
          <a:noFill/>
          <a:ln w="9525" cap="flat" cmpd="sng">
            <a:solidFill>
              <a:schemeClr val="dk2"/>
            </a:solidFill>
            <a:prstDash val="dash"/>
            <a:round/>
            <a:headEnd type="none" w="med" len="med"/>
            <a:tailEnd type="none" w="med" len="med"/>
          </a:ln>
        </p:spPr>
      </p:cxnSp>
      <p:sp>
        <p:nvSpPr>
          <p:cNvPr id="77" name="Google Shape;77;p9"/>
          <p:cNvSpPr txBox="1">
            <a:spLocks noGrp="1"/>
          </p:cNvSpPr>
          <p:nvPr>
            <p:ph type="title" idx="6"/>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Tree>
    <p:extLst>
      <p:ext uri="{BB962C8B-B14F-4D97-AF65-F5344CB8AC3E}">
        <p14:creationId xmlns:p14="http://schemas.microsoft.com/office/powerpoint/2010/main" val="79892141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solidFill>
          <a:schemeClr val="accent1"/>
        </a:solidFill>
        <a:effectLst/>
      </p:bgPr>
    </p:bg>
    <p:spTree>
      <p:nvGrpSpPr>
        <p:cNvPr id="1" name="Shape 78"/>
        <p:cNvGrpSpPr/>
        <p:nvPr/>
      </p:nvGrpSpPr>
      <p:grpSpPr>
        <a:xfrm>
          <a:off x="0" y="0"/>
          <a:ext cx="0" cy="0"/>
          <a:chOff x="0" y="0"/>
          <a:chExt cx="0" cy="0"/>
        </a:xfrm>
      </p:grpSpPr>
      <p:pic>
        <p:nvPicPr>
          <p:cNvPr id="79" name="Google Shape;79;p10"/>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80" name="Google Shape;80;p10"/>
          <p:cNvSpPr txBox="1">
            <a:spLocks noGrp="1"/>
          </p:cNvSpPr>
          <p:nvPr>
            <p:ph type="title"/>
          </p:nvPr>
        </p:nvSpPr>
        <p:spPr>
          <a:xfrm>
            <a:off x="1195067" y="767200"/>
            <a:ext cx="96656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algn="ctr" rtl="0">
              <a:spcBef>
                <a:spcPct val="0"/>
              </a:spcBef>
              <a:spcAft>
                <a:spcPct val="0"/>
              </a:spcAft>
              <a:buClr>
                <a:schemeClr val="dk2"/>
              </a:buClr>
              <a:buSzPts val="3600"/>
              <a:buNone/>
              <a:defRPr sz="4800">
                <a:solidFill>
                  <a:schemeClr val="dk2"/>
                </a:solidFill>
              </a:defRPr>
            </a:lvl2pPr>
            <a:lvl3pPr lvl="2" algn="ctr" rtl="0">
              <a:spcBef>
                <a:spcPct val="0"/>
              </a:spcBef>
              <a:spcAft>
                <a:spcPct val="0"/>
              </a:spcAft>
              <a:buClr>
                <a:schemeClr val="dk2"/>
              </a:buClr>
              <a:buSzPts val="3600"/>
              <a:buNone/>
              <a:defRPr sz="4800">
                <a:solidFill>
                  <a:schemeClr val="dk2"/>
                </a:solidFill>
              </a:defRPr>
            </a:lvl3pPr>
            <a:lvl4pPr lvl="3" algn="ctr" rtl="0">
              <a:spcBef>
                <a:spcPct val="0"/>
              </a:spcBef>
              <a:spcAft>
                <a:spcPct val="0"/>
              </a:spcAft>
              <a:buClr>
                <a:schemeClr val="dk2"/>
              </a:buClr>
              <a:buSzPts val="3600"/>
              <a:buNone/>
              <a:defRPr sz="4800">
                <a:solidFill>
                  <a:schemeClr val="dk2"/>
                </a:solidFill>
              </a:defRPr>
            </a:lvl4pPr>
            <a:lvl5pPr lvl="4" algn="ctr" rtl="0">
              <a:spcBef>
                <a:spcPct val="0"/>
              </a:spcBef>
              <a:spcAft>
                <a:spcPct val="0"/>
              </a:spcAft>
              <a:buClr>
                <a:schemeClr val="dk2"/>
              </a:buClr>
              <a:buSzPts val="3600"/>
              <a:buNone/>
              <a:defRPr sz="4800">
                <a:solidFill>
                  <a:schemeClr val="dk2"/>
                </a:solidFill>
              </a:defRPr>
            </a:lvl5pPr>
            <a:lvl6pPr lvl="5" algn="ctr" rtl="0">
              <a:spcBef>
                <a:spcPct val="0"/>
              </a:spcBef>
              <a:spcAft>
                <a:spcPct val="0"/>
              </a:spcAft>
              <a:buClr>
                <a:schemeClr val="dk2"/>
              </a:buClr>
              <a:buSzPts val="3600"/>
              <a:buNone/>
              <a:defRPr sz="4800">
                <a:solidFill>
                  <a:schemeClr val="dk2"/>
                </a:solidFill>
              </a:defRPr>
            </a:lvl6pPr>
            <a:lvl7pPr lvl="6" algn="ctr" rtl="0">
              <a:spcBef>
                <a:spcPct val="0"/>
              </a:spcBef>
              <a:spcAft>
                <a:spcPct val="0"/>
              </a:spcAft>
              <a:buClr>
                <a:schemeClr val="dk2"/>
              </a:buClr>
              <a:buSzPts val="3600"/>
              <a:buNone/>
              <a:defRPr sz="4800">
                <a:solidFill>
                  <a:schemeClr val="dk2"/>
                </a:solidFill>
              </a:defRPr>
            </a:lvl7pPr>
            <a:lvl8pPr lvl="7" algn="ctr" rtl="0">
              <a:spcBef>
                <a:spcPct val="0"/>
              </a:spcBef>
              <a:spcAft>
                <a:spcPct val="0"/>
              </a:spcAft>
              <a:buClr>
                <a:schemeClr val="dk2"/>
              </a:buClr>
              <a:buSzPts val="3600"/>
              <a:buNone/>
              <a:defRPr sz="4800">
                <a:solidFill>
                  <a:schemeClr val="dk2"/>
                </a:solidFill>
              </a:defRPr>
            </a:lvl8pPr>
            <a:lvl9pPr lvl="8" algn="ctr" rtl="0">
              <a:spcBef>
                <a:spcPct val="0"/>
              </a:spcBef>
              <a:spcAft>
                <a:spcPct val="0"/>
              </a:spcAft>
              <a:buClr>
                <a:schemeClr val="dk2"/>
              </a:buClr>
              <a:buSzPts val="3600"/>
              <a:buNone/>
              <a:defRPr sz="4800">
                <a:solidFill>
                  <a:schemeClr val="dk2"/>
                </a:solidFill>
              </a:defRPr>
            </a:lvl9pPr>
          </a:lstStyle>
          <a:p>
            <a:endParaRPr dirty="0"/>
          </a:p>
        </p:txBody>
      </p:sp>
      <p:cxnSp>
        <p:nvCxnSpPr>
          <p:cNvPr id="81" name="Google Shape;81;p10"/>
          <p:cNvCxnSpPr/>
          <p:nvPr/>
        </p:nvCxnSpPr>
        <p:spPr>
          <a:xfrm>
            <a:off x="-250600" y="594687"/>
            <a:ext cx="12693200" cy="0"/>
          </a:xfrm>
          <a:prstGeom prst="straightConnector1">
            <a:avLst/>
          </a:prstGeom>
          <a:noFill/>
          <a:ln w="9525" cap="flat" cmpd="sng">
            <a:solidFill>
              <a:schemeClr val="dk2"/>
            </a:solidFill>
            <a:prstDash val="dash"/>
            <a:round/>
            <a:headEnd type="none" w="med" len="med"/>
            <a:tailEnd type="none" w="med" len="med"/>
          </a:ln>
        </p:spPr>
      </p:cxnSp>
      <p:cxnSp>
        <p:nvCxnSpPr>
          <p:cNvPr id="82" name="Google Shape;82;p10"/>
          <p:cNvCxnSpPr/>
          <p:nvPr/>
        </p:nvCxnSpPr>
        <p:spPr>
          <a:xfrm>
            <a:off x="-169333" y="1832800"/>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400624481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chemeClr val="accent5"/>
        </a:solidFill>
        <a:effectLst/>
      </p:bgPr>
    </p:bg>
    <p:spTree>
      <p:nvGrpSpPr>
        <p:cNvPr id="1" name="Shape 83"/>
        <p:cNvGrpSpPr/>
        <p:nvPr/>
      </p:nvGrpSpPr>
      <p:grpSpPr>
        <a:xfrm>
          <a:off x="0" y="0"/>
          <a:ext cx="0" cy="0"/>
          <a:chOff x="0" y="0"/>
          <a:chExt cx="0" cy="0"/>
        </a:xfrm>
      </p:grpSpPr>
      <p:pic>
        <p:nvPicPr>
          <p:cNvPr id="84" name="Google Shape;84;p11"/>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85" name="Google Shape;85;p11"/>
          <p:cNvSpPr txBox="1">
            <a:spLocks noGrp="1"/>
          </p:cNvSpPr>
          <p:nvPr>
            <p:ph type="title"/>
          </p:nvPr>
        </p:nvSpPr>
        <p:spPr>
          <a:xfrm>
            <a:off x="1195067" y="767200"/>
            <a:ext cx="2950000" cy="1122400"/>
          </a:xfrm>
          <a:prstGeom prst="rect">
            <a:avLst/>
          </a:prstGeom>
        </p:spPr>
        <p:txBody>
          <a:bodyPr spcFirstLastPara="1" wrap="square" lIns="91425" tIns="91425" rIns="91425" bIns="91425" anchor="t" anchorCtr="0">
            <a:noAutofit/>
          </a:bodyPr>
          <a:lstStyle>
            <a:lvl1pPr lvl="0"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cxnSp>
        <p:nvCxnSpPr>
          <p:cNvPr id="86" name="Google Shape;86;p11"/>
          <p:cNvCxnSpPr/>
          <p:nvPr/>
        </p:nvCxnSpPr>
        <p:spPr>
          <a:xfrm rot="10800000" flipH="1">
            <a:off x="841000" y="-46533"/>
            <a:ext cx="0" cy="6913200"/>
          </a:xfrm>
          <a:prstGeom prst="straightConnector1">
            <a:avLst/>
          </a:prstGeom>
          <a:noFill/>
          <a:ln w="9525" cap="flat" cmpd="sng">
            <a:solidFill>
              <a:schemeClr val="dk2"/>
            </a:solidFill>
            <a:prstDash val="dash"/>
            <a:round/>
            <a:headEnd type="none" w="med" len="med"/>
            <a:tailEnd type="none" w="med" len="med"/>
          </a:ln>
        </p:spPr>
      </p:cxnSp>
      <p:cxnSp>
        <p:nvCxnSpPr>
          <p:cNvPr id="87" name="Google Shape;87;p11"/>
          <p:cNvCxnSpPr/>
          <p:nvPr/>
        </p:nvCxnSpPr>
        <p:spPr>
          <a:xfrm rot="10800000" flipH="1">
            <a:off x="4361000" y="-46533"/>
            <a:ext cx="0" cy="691320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30995227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chemeClr val="accent6"/>
        </a:solidFill>
        <a:effectLst/>
      </p:bgPr>
    </p:bg>
    <p:spTree>
      <p:nvGrpSpPr>
        <p:cNvPr id="1" name="Shape 88"/>
        <p:cNvGrpSpPr/>
        <p:nvPr/>
      </p:nvGrpSpPr>
      <p:grpSpPr>
        <a:xfrm>
          <a:off x="0" y="0"/>
          <a:ext cx="0" cy="0"/>
          <a:chOff x="0" y="0"/>
          <a:chExt cx="0" cy="0"/>
        </a:xfrm>
      </p:grpSpPr>
      <p:pic>
        <p:nvPicPr>
          <p:cNvPr id="89" name="Google Shape;89;p12"/>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90" name="Google Shape;90;p12"/>
          <p:cNvSpPr txBox="1">
            <a:spLocks noGrp="1"/>
          </p:cNvSpPr>
          <p:nvPr>
            <p:ph type="title"/>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cxnSp>
        <p:nvCxnSpPr>
          <p:cNvPr id="91" name="Google Shape;91;p12"/>
          <p:cNvCxnSpPr/>
          <p:nvPr/>
        </p:nvCxnSpPr>
        <p:spPr>
          <a:xfrm>
            <a:off x="-250600" y="300307"/>
            <a:ext cx="12693200" cy="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202358651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DESIGN 4">
  <p:cSld name="TITLE + DESIGN 4">
    <p:bg>
      <p:bgPr>
        <a:solidFill>
          <a:schemeClr val="accent3"/>
        </a:solidFill>
        <a:effectLst/>
      </p:bgPr>
    </p:bg>
    <p:spTree>
      <p:nvGrpSpPr>
        <p:cNvPr id="1" name="Shape 92"/>
        <p:cNvGrpSpPr/>
        <p:nvPr/>
      </p:nvGrpSpPr>
      <p:grpSpPr>
        <a:xfrm>
          <a:off x="0" y="0"/>
          <a:ext cx="0" cy="0"/>
          <a:chOff x="0" y="0"/>
          <a:chExt cx="0" cy="0"/>
        </a:xfrm>
      </p:grpSpPr>
      <p:pic>
        <p:nvPicPr>
          <p:cNvPr id="93" name="Google Shape;93;p13"/>
          <p:cNvPicPr preferRelativeResize="0"/>
          <p:nvPr/>
        </p:nvPicPr>
        <p:blipFill>
          <a:blip r:embed="rId2">
            <a:alphaModFix amt="21000"/>
            <a:extLst>
              <a:ext uri="{28A0092B-C50C-407E-A947-70E740481C1C}">
                <a14:useLocalDpi xmlns:a14="http://schemas.microsoft.com/office/drawing/2010/main" val="0"/>
              </a:ext>
            </a:extLst>
          </a:blip>
          <a:srcRect t="18615" b="31504"/>
          <a:stretch>
            <a:fillRect/>
          </a:stretch>
        </p:blipFill>
        <p:spPr>
          <a:xfrm>
            <a:off x="-140967" y="-1"/>
            <a:ext cx="12473936" cy="6858001"/>
          </a:xfrm>
          <a:prstGeom prst="rect">
            <a:avLst/>
          </a:prstGeom>
          <a:noFill/>
          <a:ln>
            <a:noFill/>
          </a:ln>
        </p:spPr>
      </p:pic>
      <p:sp>
        <p:nvSpPr>
          <p:cNvPr id="94" name="Google Shape;94;p13"/>
          <p:cNvSpPr txBox="1">
            <a:spLocks noGrp="1"/>
          </p:cNvSpPr>
          <p:nvPr>
            <p:ph type="title"/>
          </p:nvPr>
        </p:nvSpPr>
        <p:spPr>
          <a:xfrm>
            <a:off x="3028800" y="767200"/>
            <a:ext cx="6134400" cy="1122400"/>
          </a:xfrm>
          <a:prstGeom prst="rect">
            <a:avLst/>
          </a:prstGeom>
        </p:spPr>
        <p:txBody>
          <a:bodyPr spcFirstLastPara="1" wrap="square" lIns="91425" tIns="91425" rIns="91425" bIns="91425" anchor="t" anchorCtr="0">
            <a:noAutofit/>
          </a:bodyPr>
          <a:lstStyle>
            <a:lvl1pPr lvl="0" algn="ctr" rtl="0">
              <a:spcBef>
                <a:spcPct val="0"/>
              </a:spcBef>
              <a:spcAft>
                <a:spcPct val="0"/>
              </a:spcAft>
              <a:buClr>
                <a:schemeClr val="dk2"/>
              </a:buClr>
              <a:buSzPts val="3600"/>
              <a:buNone/>
              <a:defRPr sz="4800">
                <a:solidFill>
                  <a:schemeClr val="dk2"/>
                </a:solidFill>
                <a:latin typeface="Calibri" panose="020F0502020204030204" pitchFamily="34" charset="0"/>
                <a:cs typeface="Calibri" panose="020F0502020204030204" pitchFamily="34" charset="0"/>
              </a:defRPr>
            </a:lvl1pPr>
            <a:lvl2pPr lvl="1" rtl="0">
              <a:spcBef>
                <a:spcPct val="0"/>
              </a:spcBef>
              <a:spcAft>
                <a:spcPct val="0"/>
              </a:spcAft>
              <a:buClr>
                <a:schemeClr val="dk2"/>
              </a:buClr>
              <a:buSzPts val="3600"/>
              <a:buNone/>
              <a:defRPr sz="4800">
                <a:solidFill>
                  <a:schemeClr val="dk2"/>
                </a:solidFill>
              </a:defRPr>
            </a:lvl2pPr>
            <a:lvl3pPr lvl="2" rtl="0">
              <a:spcBef>
                <a:spcPct val="0"/>
              </a:spcBef>
              <a:spcAft>
                <a:spcPct val="0"/>
              </a:spcAft>
              <a:buClr>
                <a:schemeClr val="dk2"/>
              </a:buClr>
              <a:buSzPts val="3600"/>
              <a:buNone/>
              <a:defRPr sz="4800">
                <a:solidFill>
                  <a:schemeClr val="dk2"/>
                </a:solidFill>
              </a:defRPr>
            </a:lvl3pPr>
            <a:lvl4pPr lvl="3" rtl="0">
              <a:spcBef>
                <a:spcPct val="0"/>
              </a:spcBef>
              <a:spcAft>
                <a:spcPct val="0"/>
              </a:spcAft>
              <a:buClr>
                <a:schemeClr val="dk2"/>
              </a:buClr>
              <a:buSzPts val="3600"/>
              <a:buNone/>
              <a:defRPr sz="4800">
                <a:solidFill>
                  <a:schemeClr val="dk2"/>
                </a:solidFill>
              </a:defRPr>
            </a:lvl4pPr>
            <a:lvl5pPr lvl="4" rtl="0">
              <a:spcBef>
                <a:spcPct val="0"/>
              </a:spcBef>
              <a:spcAft>
                <a:spcPct val="0"/>
              </a:spcAft>
              <a:buClr>
                <a:schemeClr val="dk2"/>
              </a:buClr>
              <a:buSzPts val="3600"/>
              <a:buNone/>
              <a:defRPr sz="4800">
                <a:solidFill>
                  <a:schemeClr val="dk2"/>
                </a:solidFill>
              </a:defRPr>
            </a:lvl5pPr>
            <a:lvl6pPr lvl="5" rtl="0">
              <a:spcBef>
                <a:spcPct val="0"/>
              </a:spcBef>
              <a:spcAft>
                <a:spcPct val="0"/>
              </a:spcAft>
              <a:buClr>
                <a:schemeClr val="dk2"/>
              </a:buClr>
              <a:buSzPts val="3600"/>
              <a:buNone/>
              <a:defRPr sz="4800">
                <a:solidFill>
                  <a:schemeClr val="dk2"/>
                </a:solidFill>
              </a:defRPr>
            </a:lvl6pPr>
            <a:lvl7pPr lvl="6" rtl="0">
              <a:spcBef>
                <a:spcPct val="0"/>
              </a:spcBef>
              <a:spcAft>
                <a:spcPct val="0"/>
              </a:spcAft>
              <a:buClr>
                <a:schemeClr val="dk2"/>
              </a:buClr>
              <a:buSzPts val="3600"/>
              <a:buNone/>
              <a:defRPr sz="4800">
                <a:solidFill>
                  <a:schemeClr val="dk2"/>
                </a:solidFill>
              </a:defRPr>
            </a:lvl7pPr>
            <a:lvl8pPr lvl="7" rtl="0">
              <a:spcBef>
                <a:spcPct val="0"/>
              </a:spcBef>
              <a:spcAft>
                <a:spcPct val="0"/>
              </a:spcAft>
              <a:buClr>
                <a:schemeClr val="dk2"/>
              </a:buClr>
              <a:buSzPts val="3600"/>
              <a:buNone/>
              <a:defRPr sz="4800">
                <a:solidFill>
                  <a:schemeClr val="dk2"/>
                </a:solidFill>
              </a:defRPr>
            </a:lvl8pPr>
            <a:lvl9pPr lvl="8" rtl="0">
              <a:spcBef>
                <a:spcPct val="0"/>
              </a:spcBef>
              <a:spcAft>
                <a:spcPct val="0"/>
              </a:spcAft>
              <a:buClr>
                <a:schemeClr val="dk2"/>
              </a:buClr>
              <a:buSzPts val="3600"/>
              <a:buNone/>
              <a:defRPr sz="4800">
                <a:solidFill>
                  <a:schemeClr val="dk2"/>
                </a:solidFill>
              </a:defRPr>
            </a:lvl9pPr>
          </a:lstStyle>
          <a:p>
            <a:endParaRPr dirty="0"/>
          </a:p>
        </p:txBody>
      </p:sp>
    </p:spTree>
    <p:extLst>
      <p:ext uri="{BB962C8B-B14F-4D97-AF65-F5344CB8AC3E}">
        <p14:creationId xmlns:p14="http://schemas.microsoft.com/office/powerpoint/2010/main" val="212327125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1pPr>
            <a:lvl2pPr lvl="1">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2pPr>
            <a:lvl3pPr lvl="2">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3pPr>
            <a:lvl4pPr lvl="3">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4pPr>
            <a:lvl5pPr lvl="4">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5pPr>
            <a:lvl6pPr lvl="5">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6pPr>
            <a:lvl7pPr lvl="6">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7pPr>
            <a:lvl8pPr lvl="7">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8pPr>
            <a:lvl9pPr lvl="8">
              <a:spcBef>
                <a:spcPct val="0"/>
              </a:spcBef>
              <a:spcAft>
                <a:spcPct val="0"/>
              </a:spcAft>
              <a:buClr>
                <a:schemeClr val="dk1"/>
              </a:buClr>
              <a:buSzPts val="2800"/>
              <a:buFont typeface="Anton"/>
              <a:buNone/>
              <a:defRPr sz="2800">
                <a:solidFill>
                  <a:schemeClr val="dk1"/>
                </a:solidFill>
                <a:latin typeface="Anton"/>
                <a:ea typeface="Anton"/>
                <a:cs typeface="Anton"/>
                <a:sym typeface="Anton"/>
              </a:defRPr>
            </a:lvl9pPr>
          </a:lstStyle>
          <a:p>
            <a:endParaRPr dirty="0"/>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ct val="0"/>
              </a:spcBef>
              <a:spcAft>
                <a:spcPct val="0"/>
              </a:spcAft>
              <a:buClr>
                <a:schemeClr val="dk1"/>
              </a:buClr>
              <a:buSzPts val="1800"/>
              <a:buFont typeface="Space Mono"/>
              <a:buChar char="●"/>
              <a:defRPr sz="1800">
                <a:solidFill>
                  <a:schemeClr val="dk1"/>
                </a:solidFill>
                <a:latin typeface="Space Mono"/>
                <a:ea typeface="Space Mono"/>
                <a:cs typeface="Space Mono"/>
                <a:sym typeface="Space Mono"/>
              </a:defRPr>
            </a:lvl1pPr>
            <a:lvl2pPr marL="914400" lvl="1"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2pPr>
            <a:lvl3pPr marL="1371600" lvl="2"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3pPr>
            <a:lvl4pPr marL="1828800" lvl="3"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4pPr>
            <a:lvl5pPr marL="2286000" lvl="4"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5pPr>
            <a:lvl6pPr marL="2743200" lvl="5"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6pPr>
            <a:lvl7pPr marL="3200400" lvl="6"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7pPr>
            <a:lvl8pPr marL="3657600" lvl="7" indent="-317500">
              <a:lnSpc>
                <a:spcPct val="115000"/>
              </a:lnSpc>
              <a:spcBef>
                <a:spcPts val="1600"/>
              </a:spcBef>
              <a:spcAft>
                <a:spcPct val="0"/>
              </a:spcAft>
              <a:buClr>
                <a:schemeClr val="dk1"/>
              </a:buClr>
              <a:buSzPts val="1400"/>
              <a:buFont typeface="Space Mono"/>
              <a:buChar char="○"/>
              <a:defRPr>
                <a:solidFill>
                  <a:schemeClr val="dk1"/>
                </a:solidFill>
                <a:latin typeface="Space Mono"/>
                <a:ea typeface="Space Mono"/>
                <a:cs typeface="Space Mono"/>
                <a:sym typeface="Space Mono"/>
              </a:defRPr>
            </a:lvl8pPr>
            <a:lvl9pPr marL="4114800" lvl="8" indent="-317500">
              <a:lnSpc>
                <a:spcPct val="115000"/>
              </a:lnSpc>
              <a:spcBef>
                <a:spcPts val="1600"/>
              </a:spcBef>
              <a:spcAft>
                <a:spcPts val="1600"/>
              </a:spcAft>
              <a:buClr>
                <a:schemeClr val="dk1"/>
              </a:buClr>
              <a:buSzPts val="1400"/>
              <a:buFont typeface="Space Mono"/>
              <a:buChar char="■"/>
              <a:defRPr>
                <a:solidFill>
                  <a:schemeClr val="dk1"/>
                </a:solidFill>
                <a:latin typeface="Space Mono"/>
                <a:ea typeface="Space Mono"/>
                <a:cs typeface="Space Mono"/>
                <a:sym typeface="Space Mono"/>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ct val="0"/>
              </a:spcBef>
              <a:spcAft>
                <a:spcPct val="0"/>
              </a:spcAft>
              <a:buClrTx/>
              <a:buSzTx/>
              <a:buFontTx/>
              <a:buNone/>
              <a:defRPr/>
            </a:pPr>
            <a:fld id="{00000000-1234-1234-1234-123412341234}" type="slidenum">
              <a:rPr kumimoji="0" lang="en" sz="1333" b="0" i="0" u="none" strike="noStrike" kern="1200" cap="none" spc="0" normalizeH="0" baseline="0" noProof="0" smtClean="0">
                <a:ln>
                  <a:noFill/>
                </a:ln>
                <a:solidFill>
                  <a:srgbClr val="FFEDD9"/>
                </a:solidFill>
                <a:effectLst/>
                <a:uLnTx/>
                <a:uFillTx/>
                <a:latin typeface="Arial"/>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a:t>
            </a:fld>
            <a:endParaRPr kumimoji="0" lang="en" sz="1333" b="0" i="0" u="none" strike="noStrike" kern="1200" cap="none" spc="0" normalizeH="0" baseline="0" noProof="0">
              <a:ln>
                <a:noFill/>
              </a:ln>
              <a:solidFill>
                <a:srgbClr val="FFEDD9"/>
              </a:solidFill>
              <a:effectLst/>
              <a:uLnTx/>
              <a:uFillTx/>
              <a:latin typeface="Arial"/>
              <a:ea typeface="+mn-ea"/>
              <a:cs typeface="+mn-cs"/>
            </a:endParaRPr>
          </a:p>
        </p:txBody>
      </p:sp>
    </p:spTree>
    <p:extLst>
      <p:ext uri="{BB962C8B-B14F-4D97-AF65-F5344CB8AC3E}">
        <p14:creationId xmlns:p14="http://schemas.microsoft.com/office/powerpoint/2010/main" val="272284609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2.xml"/><Relationship Id="rId6" Type="http://schemas.openxmlformats.org/officeDocument/2006/relationships/image" Target="../media/image12.png"/><Relationship Id="rId5" Type="http://schemas.microsoft.com/office/2007/relationships/hdphoto" Target="../media/hdphoto3.wdp"/><Relationship Id="rId4" Type="http://schemas.openxmlformats.org/officeDocument/2006/relationships/image" Target="../media/image11.png"/><Relationship Id="rId9"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2.xml"/><Relationship Id="rId6" Type="http://schemas.microsoft.com/office/2007/relationships/hdphoto" Target="../media/hdphoto7.wdp"/><Relationship Id="rId5" Type="http://schemas.openxmlformats.org/officeDocument/2006/relationships/image" Target="../media/image16.png"/><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62;p40"/>
          <p:cNvSpPr/>
          <p:nvPr/>
        </p:nvSpPr>
        <p:spPr>
          <a:xfrm>
            <a:off x="4994977" y="299491"/>
            <a:ext cx="2358800" cy="2358800"/>
          </a:xfrm>
          <a:prstGeom prst="ellipse">
            <a:avLst/>
          </a:prstGeom>
          <a:solidFill>
            <a:schemeClr val="dk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srgbClr val="242424"/>
              </a:solidFill>
              <a:effectLst/>
              <a:uLnTx/>
              <a:uFillTx/>
              <a:latin typeface="Arial"/>
              <a:ea typeface="+mn-ea"/>
              <a:cs typeface="+mn-cs"/>
            </a:endParaRPr>
          </a:p>
        </p:txBody>
      </p:sp>
      <p:sp>
        <p:nvSpPr>
          <p:cNvPr id="10" name="Google Shape;263;p40"/>
          <p:cNvSpPr/>
          <p:nvPr/>
        </p:nvSpPr>
        <p:spPr>
          <a:xfrm>
            <a:off x="5119777" y="424291"/>
            <a:ext cx="2109200" cy="2109200"/>
          </a:xfrm>
          <a:prstGeom prst="ellipse">
            <a:avLst/>
          </a:prstGeom>
          <a:noFill/>
          <a:ln w="9525" cap="flat" cmpd="sng">
            <a:solidFill>
              <a:schemeClr val="accent4"/>
            </a:solidFill>
            <a:prstDash val="dash"/>
            <a:round/>
            <a:headEnd type="none" w="sm" len="sm"/>
            <a:tailEnd type="none" w="sm" len="sm"/>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srgbClr val="242424"/>
              </a:solidFill>
              <a:effectLst/>
              <a:uLnTx/>
              <a:uFillTx/>
              <a:latin typeface="Arial"/>
              <a:ea typeface="+mn-ea"/>
              <a:cs typeface="+mn-cs"/>
            </a:endParaRPr>
          </a:p>
        </p:txBody>
      </p:sp>
      <p:sp>
        <p:nvSpPr>
          <p:cNvPr id="11" name="Google Shape;264;p40"/>
          <p:cNvSpPr txBox="1">
            <a:spLocks noGrp="1"/>
          </p:cNvSpPr>
          <p:nvPr>
            <p:ph type="ctrTitle"/>
          </p:nvPr>
        </p:nvSpPr>
        <p:spPr>
          <a:xfrm>
            <a:off x="0" y="2187305"/>
            <a:ext cx="12192000" cy="1583524"/>
          </a:xfrm>
          <a:prstGeom prst="rect">
            <a:avLst/>
          </a:prstGeom>
        </p:spPr>
        <p:txBody>
          <a:bodyPr spcFirstLastPara="1" wrap="square" lIns="121900" tIns="121900" rIns="121900" bIns="121900" anchor="b" anchorCtr="0">
            <a:noAutofit/>
          </a:bodyPr>
          <a:lstStyle/>
          <a:p>
            <a:pPr>
              <a:defRPr b="0" i="0"/>
            </a:pPr>
            <a:r>
              <a:rPr lang="1036" sz="4800"/>
              <a:t>Évaluations pratiques et de précision de la SCH</a:t>
            </a:r>
            <a:endParaRPr sz="4800"/>
          </a:p>
        </p:txBody>
      </p:sp>
      <p:grpSp>
        <p:nvGrpSpPr>
          <p:cNvPr id="12" name="Google Shape;265;p40"/>
          <p:cNvGrpSpPr/>
          <p:nvPr/>
        </p:nvGrpSpPr>
        <p:grpSpPr>
          <a:xfrm>
            <a:off x="5615502" y="903002"/>
            <a:ext cx="1117732" cy="1151759"/>
            <a:chOff x="-17896149" y="3709300"/>
            <a:chExt cx="305625" cy="305625"/>
          </a:xfrm>
        </p:grpSpPr>
        <p:sp>
          <p:nvSpPr>
            <p:cNvPr id="13" name="Google Shape;266;p40"/>
            <p:cNvSpPr/>
            <p:nvPr/>
          </p:nvSpPr>
          <p:spPr>
            <a:xfrm>
              <a:off x="-17896149" y="3709300"/>
              <a:ext cx="54375" cy="77200"/>
            </a:xfrm>
            <a:custGeom>
              <a:avLst/>
              <a:gdLst/>
              <a:ahLst/>
              <a:cxnLst/>
              <a:rect l="l" t="t" r="r" b="b"/>
              <a:pathLst>
                <a:path w="2175" h="3088" extrusionOk="0">
                  <a:moveTo>
                    <a:pt x="1072" y="0"/>
                  </a:moveTo>
                  <a:cubicBezTo>
                    <a:pt x="473" y="0"/>
                    <a:pt x="1" y="473"/>
                    <a:pt x="1" y="1072"/>
                  </a:cubicBezTo>
                  <a:cubicBezTo>
                    <a:pt x="1" y="1670"/>
                    <a:pt x="473" y="2143"/>
                    <a:pt x="1072" y="2143"/>
                  </a:cubicBezTo>
                  <a:lnTo>
                    <a:pt x="1103" y="2143"/>
                  </a:lnTo>
                  <a:lnTo>
                    <a:pt x="1513" y="3088"/>
                  </a:lnTo>
                  <a:cubicBezTo>
                    <a:pt x="1702" y="3025"/>
                    <a:pt x="1891" y="2930"/>
                    <a:pt x="2080" y="2899"/>
                  </a:cubicBezTo>
                  <a:lnTo>
                    <a:pt x="2175" y="2899"/>
                  </a:lnTo>
                  <a:lnTo>
                    <a:pt x="1765" y="1859"/>
                  </a:lnTo>
                  <a:cubicBezTo>
                    <a:pt x="2017" y="1670"/>
                    <a:pt x="2143" y="1387"/>
                    <a:pt x="2143" y="1072"/>
                  </a:cubicBezTo>
                  <a:cubicBezTo>
                    <a:pt x="2143" y="473"/>
                    <a:pt x="1671" y="0"/>
                    <a:pt x="1072" y="0"/>
                  </a:cubicBezTo>
                  <a:close/>
                </a:path>
              </a:pathLst>
            </a:custGeom>
            <a:solidFill>
              <a:srgbClr val="5F7D9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srgbClr val="242424"/>
                </a:solidFill>
                <a:effectLst/>
                <a:uLnTx/>
                <a:uFillTx/>
                <a:latin typeface="Arial"/>
                <a:ea typeface="+mn-ea"/>
                <a:cs typeface="+mn-cs"/>
              </a:endParaRPr>
            </a:p>
          </p:txBody>
        </p:sp>
        <p:sp>
          <p:nvSpPr>
            <p:cNvPr id="14" name="Google Shape;267;p40"/>
            <p:cNvSpPr/>
            <p:nvPr/>
          </p:nvSpPr>
          <p:spPr>
            <a:xfrm>
              <a:off x="-17877250" y="3801075"/>
              <a:ext cx="286725" cy="213850"/>
            </a:xfrm>
            <a:custGeom>
              <a:avLst/>
              <a:gdLst/>
              <a:ahLst/>
              <a:cxnLst/>
              <a:rect l="l" t="t" r="r" b="b"/>
              <a:pathLst>
                <a:path w="11469" h="8554" extrusionOk="0">
                  <a:moveTo>
                    <a:pt x="1765" y="1339"/>
                  </a:moveTo>
                  <a:cubicBezTo>
                    <a:pt x="1954" y="1339"/>
                    <a:pt x="2112" y="1496"/>
                    <a:pt x="2112" y="1717"/>
                  </a:cubicBezTo>
                  <a:cubicBezTo>
                    <a:pt x="2112" y="1906"/>
                    <a:pt x="1954" y="2063"/>
                    <a:pt x="1765" y="2063"/>
                  </a:cubicBezTo>
                  <a:cubicBezTo>
                    <a:pt x="1576" y="2063"/>
                    <a:pt x="1419" y="1906"/>
                    <a:pt x="1419" y="1717"/>
                  </a:cubicBezTo>
                  <a:cubicBezTo>
                    <a:pt x="1419" y="1496"/>
                    <a:pt x="1576" y="1339"/>
                    <a:pt x="1765" y="1339"/>
                  </a:cubicBezTo>
                  <a:close/>
                  <a:moveTo>
                    <a:pt x="1829" y="0"/>
                  </a:moveTo>
                  <a:cubicBezTo>
                    <a:pt x="913" y="0"/>
                    <a:pt x="1" y="710"/>
                    <a:pt x="1" y="1811"/>
                  </a:cubicBezTo>
                  <a:lnTo>
                    <a:pt x="1" y="5308"/>
                  </a:lnTo>
                  <a:cubicBezTo>
                    <a:pt x="1" y="7104"/>
                    <a:pt x="1450" y="8553"/>
                    <a:pt x="3214" y="8553"/>
                  </a:cubicBezTo>
                  <a:lnTo>
                    <a:pt x="11091" y="8553"/>
                  </a:lnTo>
                  <a:cubicBezTo>
                    <a:pt x="11311" y="8553"/>
                    <a:pt x="11469" y="8396"/>
                    <a:pt x="11469" y="8207"/>
                  </a:cubicBezTo>
                  <a:cubicBezTo>
                    <a:pt x="11411" y="8061"/>
                    <a:pt x="11325" y="7566"/>
                    <a:pt x="11338" y="7566"/>
                  </a:cubicBezTo>
                  <a:lnTo>
                    <a:pt x="11338" y="7566"/>
                  </a:lnTo>
                  <a:cubicBezTo>
                    <a:pt x="11338" y="7566"/>
                    <a:pt x="11338" y="7566"/>
                    <a:pt x="11338" y="7566"/>
                  </a:cubicBezTo>
                  <a:lnTo>
                    <a:pt x="11338" y="7566"/>
                  </a:lnTo>
                  <a:cubicBezTo>
                    <a:pt x="11340" y="7574"/>
                    <a:pt x="11341" y="7580"/>
                    <a:pt x="11342" y="7580"/>
                  </a:cubicBezTo>
                  <a:cubicBezTo>
                    <a:pt x="11343" y="7580"/>
                    <a:pt x="11343" y="7579"/>
                    <a:pt x="11343" y="7577"/>
                  </a:cubicBezTo>
                  <a:cubicBezTo>
                    <a:pt x="11333" y="7529"/>
                    <a:pt x="11329" y="7513"/>
                    <a:pt x="11329" y="7513"/>
                  </a:cubicBezTo>
                  <a:lnTo>
                    <a:pt x="11329" y="7513"/>
                  </a:lnTo>
                  <a:cubicBezTo>
                    <a:pt x="11328" y="7513"/>
                    <a:pt x="11330" y="7523"/>
                    <a:pt x="11332" y="7534"/>
                  </a:cubicBezTo>
                  <a:lnTo>
                    <a:pt x="11332" y="7534"/>
                  </a:lnTo>
                  <a:cubicBezTo>
                    <a:pt x="11201" y="7046"/>
                    <a:pt x="10923" y="6591"/>
                    <a:pt x="10555" y="6285"/>
                  </a:cubicBezTo>
                  <a:cubicBezTo>
                    <a:pt x="9893" y="6789"/>
                    <a:pt x="9043" y="7073"/>
                    <a:pt x="8192" y="7073"/>
                  </a:cubicBezTo>
                  <a:cubicBezTo>
                    <a:pt x="7090" y="7073"/>
                    <a:pt x="6050" y="6506"/>
                    <a:pt x="5514" y="5655"/>
                  </a:cubicBezTo>
                  <a:lnTo>
                    <a:pt x="5514" y="5592"/>
                  </a:lnTo>
                  <a:cubicBezTo>
                    <a:pt x="5483" y="5592"/>
                    <a:pt x="5420" y="5655"/>
                    <a:pt x="5388" y="5655"/>
                  </a:cubicBezTo>
                  <a:lnTo>
                    <a:pt x="4632" y="5655"/>
                  </a:lnTo>
                  <a:cubicBezTo>
                    <a:pt x="4065" y="5655"/>
                    <a:pt x="3592" y="5182"/>
                    <a:pt x="3592" y="4584"/>
                  </a:cubicBezTo>
                  <a:lnTo>
                    <a:pt x="3592" y="1748"/>
                  </a:lnTo>
                  <a:cubicBezTo>
                    <a:pt x="3592" y="1433"/>
                    <a:pt x="3498" y="1150"/>
                    <a:pt x="3340" y="929"/>
                  </a:cubicBezTo>
                  <a:cubicBezTo>
                    <a:pt x="2987" y="283"/>
                    <a:pt x="2407" y="0"/>
                    <a:pt x="1829" y="0"/>
                  </a:cubicBezTo>
                  <a:close/>
                </a:path>
              </a:pathLst>
            </a:custGeom>
            <a:solidFill>
              <a:srgbClr val="5F7D9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srgbClr val="242424"/>
                </a:solidFill>
                <a:effectLst/>
                <a:uLnTx/>
                <a:uFillTx/>
                <a:latin typeface="Arial"/>
                <a:ea typeface="+mn-ea"/>
                <a:cs typeface="+mn-cs"/>
              </a:endParaRPr>
            </a:p>
          </p:txBody>
        </p:sp>
        <p:sp>
          <p:nvSpPr>
            <p:cNvPr id="15" name="Google Shape;268;p40"/>
            <p:cNvSpPr/>
            <p:nvPr/>
          </p:nvSpPr>
          <p:spPr>
            <a:xfrm>
              <a:off x="-17783501" y="3763075"/>
              <a:ext cx="191400" cy="194350"/>
            </a:xfrm>
            <a:custGeom>
              <a:avLst/>
              <a:gdLst/>
              <a:ahLst/>
              <a:cxnLst/>
              <a:rect l="l" t="t" r="r" b="b"/>
              <a:pathLst>
                <a:path w="7656" h="7774" extrusionOk="0">
                  <a:moveTo>
                    <a:pt x="3368" y="1"/>
                  </a:moveTo>
                  <a:cubicBezTo>
                    <a:pt x="3223" y="1"/>
                    <a:pt x="3077" y="8"/>
                    <a:pt x="2930" y="23"/>
                  </a:cubicBezTo>
                  <a:cubicBezTo>
                    <a:pt x="1764" y="149"/>
                    <a:pt x="693" y="779"/>
                    <a:pt x="0" y="1725"/>
                  </a:cubicBezTo>
                  <a:cubicBezTo>
                    <a:pt x="315" y="2166"/>
                    <a:pt x="504" y="2670"/>
                    <a:pt x="504" y="3237"/>
                  </a:cubicBezTo>
                  <a:lnTo>
                    <a:pt x="504" y="6041"/>
                  </a:lnTo>
                  <a:cubicBezTo>
                    <a:pt x="504" y="6261"/>
                    <a:pt x="662" y="6419"/>
                    <a:pt x="851" y="6419"/>
                  </a:cubicBezTo>
                  <a:lnTo>
                    <a:pt x="1418" y="6419"/>
                  </a:lnTo>
                  <a:cubicBezTo>
                    <a:pt x="1418" y="6419"/>
                    <a:pt x="1418" y="6356"/>
                    <a:pt x="1386" y="6356"/>
                  </a:cubicBezTo>
                  <a:cubicBezTo>
                    <a:pt x="1260" y="6041"/>
                    <a:pt x="1197" y="5694"/>
                    <a:pt x="1197" y="5348"/>
                  </a:cubicBezTo>
                  <a:lnTo>
                    <a:pt x="1197" y="4749"/>
                  </a:lnTo>
                  <a:cubicBezTo>
                    <a:pt x="1197" y="3363"/>
                    <a:pt x="2268" y="2197"/>
                    <a:pt x="3560" y="2166"/>
                  </a:cubicBezTo>
                  <a:cubicBezTo>
                    <a:pt x="3634" y="2159"/>
                    <a:pt x="3707" y="2156"/>
                    <a:pt x="3779" y="2156"/>
                  </a:cubicBezTo>
                  <a:cubicBezTo>
                    <a:pt x="4417" y="2156"/>
                    <a:pt x="4997" y="2403"/>
                    <a:pt x="5450" y="2827"/>
                  </a:cubicBezTo>
                  <a:cubicBezTo>
                    <a:pt x="5986" y="3300"/>
                    <a:pt x="6238" y="3930"/>
                    <a:pt x="6238" y="4623"/>
                  </a:cubicBezTo>
                  <a:lnTo>
                    <a:pt x="6238" y="5001"/>
                  </a:lnTo>
                  <a:cubicBezTo>
                    <a:pt x="6238" y="5789"/>
                    <a:pt x="5639" y="6419"/>
                    <a:pt x="4852" y="6419"/>
                  </a:cubicBezTo>
                  <a:cubicBezTo>
                    <a:pt x="4064" y="6419"/>
                    <a:pt x="3371" y="5789"/>
                    <a:pt x="3371" y="5001"/>
                  </a:cubicBezTo>
                  <a:lnTo>
                    <a:pt x="3371" y="4623"/>
                  </a:lnTo>
                  <a:cubicBezTo>
                    <a:pt x="3371" y="4434"/>
                    <a:pt x="3529" y="4276"/>
                    <a:pt x="3749" y="4276"/>
                  </a:cubicBezTo>
                  <a:cubicBezTo>
                    <a:pt x="3938" y="4276"/>
                    <a:pt x="4096" y="4434"/>
                    <a:pt x="4096" y="4623"/>
                  </a:cubicBezTo>
                  <a:lnTo>
                    <a:pt x="4096" y="5001"/>
                  </a:lnTo>
                  <a:cubicBezTo>
                    <a:pt x="4096" y="5379"/>
                    <a:pt x="4442" y="5694"/>
                    <a:pt x="4852" y="5694"/>
                  </a:cubicBezTo>
                  <a:cubicBezTo>
                    <a:pt x="5230" y="5694"/>
                    <a:pt x="5545" y="5379"/>
                    <a:pt x="5545" y="5001"/>
                  </a:cubicBezTo>
                  <a:lnTo>
                    <a:pt x="5545" y="4623"/>
                  </a:lnTo>
                  <a:cubicBezTo>
                    <a:pt x="5545" y="4119"/>
                    <a:pt x="5356" y="3678"/>
                    <a:pt x="5009" y="3331"/>
                  </a:cubicBezTo>
                  <a:cubicBezTo>
                    <a:pt x="4631" y="2985"/>
                    <a:pt x="4127" y="2827"/>
                    <a:pt x="3655" y="2827"/>
                  </a:cubicBezTo>
                  <a:cubicBezTo>
                    <a:pt x="2709" y="2859"/>
                    <a:pt x="1953" y="3741"/>
                    <a:pt x="1953" y="4717"/>
                  </a:cubicBezTo>
                  <a:lnTo>
                    <a:pt x="1953" y="5316"/>
                  </a:lnTo>
                  <a:cubicBezTo>
                    <a:pt x="1953" y="5946"/>
                    <a:pt x="2205" y="6576"/>
                    <a:pt x="2583" y="6954"/>
                  </a:cubicBezTo>
                  <a:cubicBezTo>
                    <a:pt x="3056" y="7458"/>
                    <a:pt x="3749" y="7773"/>
                    <a:pt x="4474" y="7773"/>
                  </a:cubicBezTo>
                  <a:cubicBezTo>
                    <a:pt x="5104" y="7773"/>
                    <a:pt x="5702" y="7584"/>
                    <a:pt x="6175" y="7269"/>
                  </a:cubicBezTo>
                  <a:cubicBezTo>
                    <a:pt x="7089" y="6734"/>
                    <a:pt x="7656" y="5726"/>
                    <a:pt x="7656" y="4560"/>
                  </a:cubicBezTo>
                  <a:lnTo>
                    <a:pt x="7656" y="4213"/>
                  </a:lnTo>
                  <a:cubicBezTo>
                    <a:pt x="7656" y="3111"/>
                    <a:pt x="7152" y="1914"/>
                    <a:pt x="6238" y="1126"/>
                  </a:cubicBezTo>
                  <a:cubicBezTo>
                    <a:pt x="5461" y="405"/>
                    <a:pt x="4440" y="1"/>
                    <a:pt x="3368" y="1"/>
                  </a:cubicBezTo>
                  <a:close/>
                </a:path>
              </a:pathLst>
            </a:custGeom>
            <a:solidFill>
              <a:srgbClr val="5F7D9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srgbClr val="242424"/>
                </a:solidFill>
                <a:effectLst/>
                <a:uLnTx/>
                <a:uFillTx/>
                <a:latin typeface="Arial"/>
                <a:ea typeface="+mn-ea"/>
                <a:cs typeface="+mn-cs"/>
              </a:endParaRPr>
            </a:p>
          </p:txBody>
        </p:sp>
        <p:sp>
          <p:nvSpPr>
            <p:cNvPr id="16" name="Google Shape;269;p40"/>
            <p:cNvSpPr/>
            <p:nvPr/>
          </p:nvSpPr>
          <p:spPr>
            <a:xfrm>
              <a:off x="-17825250" y="3710075"/>
              <a:ext cx="54375" cy="76425"/>
            </a:xfrm>
            <a:custGeom>
              <a:avLst/>
              <a:gdLst/>
              <a:ahLst/>
              <a:cxnLst/>
              <a:rect l="l" t="t" r="r" b="b"/>
              <a:pathLst>
                <a:path w="2175" h="3057" extrusionOk="0">
                  <a:moveTo>
                    <a:pt x="1103" y="1"/>
                  </a:moveTo>
                  <a:cubicBezTo>
                    <a:pt x="504" y="1"/>
                    <a:pt x="32" y="474"/>
                    <a:pt x="32" y="1041"/>
                  </a:cubicBezTo>
                  <a:cubicBezTo>
                    <a:pt x="32" y="1356"/>
                    <a:pt x="189" y="1639"/>
                    <a:pt x="410" y="1828"/>
                  </a:cubicBezTo>
                  <a:lnTo>
                    <a:pt x="0" y="2868"/>
                  </a:lnTo>
                  <a:cubicBezTo>
                    <a:pt x="252" y="2899"/>
                    <a:pt x="473" y="2931"/>
                    <a:pt x="662" y="3057"/>
                  </a:cubicBezTo>
                  <a:lnTo>
                    <a:pt x="1071" y="2112"/>
                  </a:lnTo>
                  <a:lnTo>
                    <a:pt x="1103" y="2112"/>
                  </a:lnTo>
                  <a:cubicBezTo>
                    <a:pt x="1702" y="2112"/>
                    <a:pt x="2174" y="1639"/>
                    <a:pt x="2174" y="1041"/>
                  </a:cubicBezTo>
                  <a:cubicBezTo>
                    <a:pt x="2174" y="474"/>
                    <a:pt x="1702" y="1"/>
                    <a:pt x="1103" y="1"/>
                  </a:cubicBezTo>
                  <a:close/>
                </a:path>
              </a:pathLst>
            </a:custGeom>
            <a:solidFill>
              <a:srgbClr val="5F7D9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srgbClr val="242424"/>
                </a:solidFill>
                <a:effectLst/>
                <a:uLnTx/>
                <a:uFillTx/>
                <a:latin typeface="Arial"/>
                <a:ea typeface="+mn-ea"/>
                <a:cs typeface="+mn-cs"/>
              </a:endParaRPr>
            </a:p>
          </p:txBody>
        </p:sp>
      </p:grpSp>
      <p:sp>
        <p:nvSpPr>
          <p:cNvPr id="17" name="Google Shape;270;p40"/>
          <p:cNvSpPr txBox="1"/>
          <p:nvPr/>
        </p:nvSpPr>
        <p:spPr>
          <a:xfrm>
            <a:off x="1479497" y="3770829"/>
            <a:ext cx="9795963" cy="1260958"/>
          </a:xfrm>
          <a:prstGeom prst="rect">
            <a:avLst/>
          </a:prstGeom>
          <a:noFill/>
          <a:ln>
            <a:noFill/>
          </a:ln>
        </p:spPr>
        <p:txBody>
          <a:bodyPr spcFirstLastPara="1" wrap="square" lIns="121900" tIns="121900" rIns="121900" bIns="121900" anchor="t" anchorCtr="0">
            <a:spAutoFit/>
          </a:bodyPr>
          <a:lstStyle/>
          <a:p>
            <a:pPr marL="0" marR="0" lvl="0" indent="0" algn="ctr" defTabSz="914400" rtl="0" eaLnBrk="1" fontAlgn="auto" latinLnBrk="0" hangingPunct="1">
              <a:lnSpc>
                <a:spcPct val="100000"/>
              </a:lnSpc>
              <a:spcBef>
                <a:spcPct val="0"/>
              </a:spcBef>
              <a:spcAft>
                <a:spcPct val="0"/>
              </a:spcAft>
              <a:buClrTx/>
              <a:buSzTx/>
              <a:buFontTx/>
              <a:buNone/>
              <a:defRPr b="0" i="0"/>
            </a:pPr>
            <a:r>
              <a:rPr kumimoji="0" lang="1036" sz="3333" b="0" i="1" u="none" strike="noStrike" kern="1200" cap="none" spc="0" normalizeH="0" baseline="0" noProof="0">
                <a:ln>
                  <a:noFill/>
                </a:ln>
                <a:solidFill>
                  <a:srgbClr val="FFEDD9"/>
                </a:solidFill>
                <a:effectLst/>
                <a:uLnTx/>
                <a:uFillTx/>
                <a:latin typeface="Space Mono"/>
                <a:ea typeface="Space Mono"/>
                <a:cs typeface="Space Mono"/>
                <a:sym typeface="Space Mono"/>
              </a:rPr>
              <a:t>Une approche des évaluations d’impact des programmes de lutte contre la schistosomiase</a:t>
            </a:r>
            <a:endParaRPr kumimoji="0" sz="3333" b="0" i="1" u="none" strike="noStrike" kern="1200" cap="none" spc="0" normalizeH="0" baseline="0" noProof="0">
              <a:ln>
                <a:noFill/>
              </a:ln>
              <a:solidFill>
                <a:srgbClr val="FFEDD9"/>
              </a:solidFill>
              <a:effectLst/>
              <a:uLnTx/>
              <a:uFillTx/>
              <a:latin typeface="Space Mono"/>
              <a:ea typeface="Space Mono"/>
              <a:cs typeface="Space Mono"/>
              <a:sym typeface="Space Mono"/>
            </a:endParaRPr>
          </a:p>
        </p:txBody>
      </p:sp>
      <p:sp>
        <p:nvSpPr>
          <p:cNvPr id="18" name="TextBox 17"/>
          <p:cNvSpPr txBox="1"/>
          <p:nvPr/>
        </p:nvSpPr>
        <p:spPr>
          <a:xfrm>
            <a:off x="906012" y="5893731"/>
            <a:ext cx="1048623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b="0" i="0"/>
            </a:pPr>
            <a:r>
              <a:rPr lang="1036" sz="2800" noProof="0" dirty="0">
                <a:solidFill>
                  <a:srgbClr val="FFEDD9"/>
                </a:solidFill>
                <a:latin typeface="Arial"/>
              </a:rPr>
              <a:t>Prélèvement et traitement des échantillons d’urine, et diagnostics</a:t>
            </a:r>
            <a:endParaRPr kumimoji="0" lang="en-US" sz="2800" b="0" i="0" u="none" strike="noStrike" kern="1200" cap="none" spc="0" normalizeH="0" baseline="0" noProof="0" dirty="0">
              <a:ln>
                <a:noFill/>
              </a:ln>
              <a:solidFill>
                <a:srgbClr val="FFEDD9"/>
              </a:solidFill>
              <a:effectLst/>
              <a:uLnTx/>
              <a:uFillTx/>
              <a:latin typeface="Arial"/>
              <a:ea typeface="+mn-ea"/>
              <a:cs typeface="+mn-cs"/>
            </a:endParaRPr>
          </a:p>
        </p:txBody>
      </p:sp>
    </p:spTree>
    <p:extLst>
      <p:ext uri="{BB962C8B-B14F-4D97-AF65-F5344CB8AC3E}">
        <p14:creationId xmlns:p14="http://schemas.microsoft.com/office/powerpoint/2010/main" val="146951688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620054-48DD-FE0C-910E-1F73441212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253012" y="2883607"/>
            <a:ext cx="2667101" cy="3124678"/>
          </a:xfrm>
          <a:prstGeom prst="rect">
            <a:avLst/>
          </a:prstGeom>
          <a:noFill/>
        </p:spPr>
      </p:pic>
      <p:sp>
        <p:nvSpPr>
          <p:cNvPr id="2" name="Title 1"/>
          <p:cNvSpPr>
            <a:spLocks noGrp="1"/>
          </p:cNvSpPr>
          <p:nvPr>
            <p:ph type="title" idx="4294967295"/>
          </p:nvPr>
        </p:nvSpPr>
        <p:spPr>
          <a:xfrm>
            <a:off x="719994" y="264733"/>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Filtration d’urine</a:t>
            </a:r>
          </a:p>
        </p:txBody>
      </p:sp>
      <p:sp>
        <p:nvSpPr>
          <p:cNvPr id="7" name="Rectangle 6">
            <a:extLst>
              <a:ext uri="{FF2B5EF4-FFF2-40B4-BE49-F238E27FC236}">
                <a16:creationId xmlns:a16="http://schemas.microsoft.com/office/drawing/2014/main" id="{D85339B4-522B-4EAF-B0AD-D4BC13E6127D}"/>
              </a:ext>
            </a:extLst>
          </p:cNvPr>
          <p:cNvSpPr/>
          <p:nvPr/>
        </p:nvSpPr>
        <p:spPr>
          <a:xfrm>
            <a:off x="719995" y="2445415"/>
            <a:ext cx="5381381" cy="4247317"/>
          </a:xfrm>
          <a:prstGeom prst="rect">
            <a:avLst/>
          </a:prstGeom>
        </p:spPr>
        <p:txBody>
          <a:bodyPr wrap="square">
            <a:spAutoFit/>
          </a:bodyPr>
          <a:lstStyle/>
          <a:p>
            <a:pPr>
              <a:spcBef>
                <a:spcPts val="1200"/>
              </a:spcBef>
              <a:buClr>
                <a:srgbClr val="00B3C4"/>
              </a:buClr>
              <a:defRPr b="0" i="0"/>
            </a:pPr>
            <a:r>
              <a:rPr lang="1036" sz="2400" kern="0" dirty="0">
                <a:latin typeface="Calibri" panose="020F0502020204030204" pitchFamily="34" charset="0"/>
                <a:cs typeface="Calibri" panose="020F0502020204030204" pitchFamily="34" charset="0"/>
              </a:rPr>
              <a:t>Préparation, la veille de l’enquête :</a:t>
            </a:r>
          </a:p>
          <a:p>
            <a:pPr marL="457200" indent="-457200">
              <a:spcBef>
                <a:spcPts val="1200"/>
              </a:spcBef>
              <a:buClr>
                <a:schemeClr val="bg2"/>
              </a:buClr>
              <a:buFont typeface="+mj-lt"/>
              <a:buAutoNum type="arabicPeriod"/>
              <a:defRPr b="0" i="0"/>
            </a:pPr>
            <a:r>
              <a:rPr lang="1036" sz="2400" dirty="0">
                <a:latin typeface="Calibri" panose="020F0502020204030204" pitchFamily="34" charset="0"/>
                <a:cs typeface="Calibri" panose="020F0502020204030204" pitchFamily="34" charset="0"/>
              </a:rPr>
              <a:t>Veiller à ce que les porte-filtres et les seringues soient bien nettoyés et secs. </a:t>
            </a:r>
            <a:endParaRPr lang="en-GB" sz="2400" kern="0" dirty="0">
              <a:latin typeface="Calibri" panose="020F0502020204030204" pitchFamily="34" charset="0"/>
              <a:cs typeface="Calibri" panose="020F0502020204030204" pitchFamily="34" charset="0"/>
            </a:endParaRPr>
          </a:p>
          <a:p>
            <a:pPr marL="457200" indent="-457200">
              <a:spcBef>
                <a:spcPts val="1200"/>
              </a:spcBef>
              <a:buClr>
                <a:schemeClr val="bg2"/>
              </a:buClr>
              <a:buFont typeface="+mj-lt"/>
              <a:buAutoNum type="arabicPeriod"/>
              <a:defRPr b="0" i="0"/>
            </a:pPr>
            <a:r>
              <a:rPr lang="1036" sz="2400" dirty="0">
                <a:latin typeface="Calibri" panose="020F0502020204030204" pitchFamily="34" charset="0"/>
                <a:cs typeface="Calibri" panose="020F0502020204030204" pitchFamily="34" charset="0"/>
              </a:rPr>
              <a:t>Dévisser le porte-filtre et insérer un filtre Nuclepore entre les deux parties du porte-filtre. </a:t>
            </a:r>
          </a:p>
          <a:p>
            <a:pPr marL="457200" indent="-457200">
              <a:spcBef>
                <a:spcPts val="1200"/>
              </a:spcBef>
              <a:buClr>
                <a:schemeClr val="bg2"/>
              </a:buClr>
              <a:buFont typeface="+mj-lt"/>
              <a:buAutoNum type="arabicPeriod"/>
              <a:defRPr b="0" i="0"/>
            </a:pPr>
            <a:r>
              <a:rPr lang="1036" sz="2400" dirty="0">
                <a:latin typeface="Calibri" panose="020F0502020204030204" pitchFamily="34" charset="0"/>
                <a:cs typeface="Calibri" panose="020F0502020204030204" pitchFamily="34" charset="0"/>
              </a:rPr>
              <a:t>Veiller à ce qu’il soit correctement tenu en place avant de revisser l’ensemble.</a:t>
            </a:r>
            <a:endParaRPr lang="en-GB" sz="2400" kern="0"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23C050C-2142-47F1-A786-37DFE1009790}"/>
              </a:ext>
            </a:extLst>
          </p:cNvPr>
          <p:cNvSpPr txBox="1"/>
          <p:nvPr/>
        </p:nvSpPr>
        <p:spPr>
          <a:xfrm>
            <a:off x="719994" y="1473964"/>
            <a:ext cx="10774652" cy="823783"/>
          </a:xfrm>
          <a:prstGeom prst="rect">
            <a:avLst/>
          </a:prstGeom>
          <a:noFill/>
        </p:spPr>
        <p:txBody>
          <a:bodyPr wrap="square">
            <a:spAutoFit/>
          </a:bodyPr>
          <a:lstStyle/>
          <a:p>
            <a:pPr marL="342900" marR="0" lvl="0" indent="-342900" defTabSz="914400" eaLnBrk="1" fontAlgn="auto" latinLnBrk="0" hangingPunct="1">
              <a:lnSpc>
                <a:spcPct val="100000"/>
              </a:lnSpc>
              <a:spcBef>
                <a:spcPts val="1200"/>
              </a:spcBef>
              <a:spcAft>
                <a:spcPct val="0"/>
              </a:spcAft>
              <a:buClr>
                <a:schemeClr val="bg2"/>
              </a:buClr>
              <a:buSzTx/>
              <a:buFont typeface="Arial" panose="020B0604020202020204" pitchFamily="34" charset="0"/>
              <a:buChar char="•"/>
              <a:defRPr b="0" i="0"/>
            </a:pPr>
            <a:r>
              <a:rPr lang="1036" sz="2400" kern="0" dirty="0">
                <a:latin typeface="Calibri" panose="020F0502020204030204" pitchFamily="34" charset="0"/>
                <a:cs typeface="Calibri" panose="020F0502020204030204" pitchFamily="34" charset="0"/>
              </a:rPr>
              <a:t>Objectif : la filtration de l’urine permet d’identifier la présence et le nombre d’œufs de </a:t>
            </a:r>
            <a:r>
              <a:rPr lang="1036" sz="2400" i="1" kern="0" dirty="0">
                <a:latin typeface="Calibri" panose="020F0502020204030204" pitchFamily="34" charset="0"/>
                <a:cs typeface="Calibri" panose="020F0502020204030204" pitchFamily="34" charset="0"/>
              </a:rPr>
              <a:t>Schistosoma haematobium </a:t>
            </a:r>
            <a:r>
              <a:rPr lang="1036" sz="2400" kern="0" dirty="0">
                <a:latin typeface="Calibri" panose="020F0502020204030204" pitchFamily="34" charset="0"/>
                <a:cs typeface="Calibri" panose="020F0502020204030204" pitchFamily="34" charset="0"/>
              </a:rPr>
              <a:t>(prévalence et intensité de l’infection).</a:t>
            </a:r>
          </a:p>
        </p:txBody>
      </p:sp>
      <p:sp>
        <p:nvSpPr>
          <p:cNvPr id="10" name="TextBox 9">
            <a:extLst>
              <a:ext uri="{FF2B5EF4-FFF2-40B4-BE49-F238E27FC236}">
                <a16:creationId xmlns:a16="http://schemas.microsoft.com/office/drawing/2014/main" id="{7DEE0E4F-C517-4A12-87B3-6319E5182115}"/>
              </a:ext>
            </a:extLst>
          </p:cNvPr>
          <p:cNvSpPr txBox="1"/>
          <p:nvPr/>
        </p:nvSpPr>
        <p:spPr>
          <a:xfrm>
            <a:off x="8146473" y="2883607"/>
            <a:ext cx="665901" cy="457657"/>
          </a:xfrm>
          <a:prstGeom prst="rect">
            <a:avLst/>
          </a:prstGeom>
          <a:noFill/>
        </p:spPr>
        <p:txBody>
          <a:bodyPr wrap="square" rtlCol="0">
            <a:spAutoFit/>
          </a:bodyPr>
          <a:lstStyle/>
          <a:p>
            <a:pPr>
              <a:defRPr b="0" i="0"/>
            </a:pPr>
            <a:r>
              <a:rPr lang="1036" sz="2400">
                <a:solidFill>
                  <a:srgbClr val="0070C0"/>
                </a:solidFill>
              </a:rPr>
              <a:t>(2)</a:t>
            </a:r>
          </a:p>
        </p:txBody>
      </p:sp>
      <p:pic>
        <p:nvPicPr>
          <p:cNvPr id="5" name="Picture 4" descr="A picture containing indoor&#10;&#10;Description automatically generated">
            <a:extLst>
              <a:ext uri="{FF2B5EF4-FFF2-40B4-BE49-F238E27FC236}">
                <a16:creationId xmlns:a16="http://schemas.microsoft.com/office/drawing/2014/main" id="{D22ADB02-485C-67AF-FE2F-892E12C5765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9000"/>
                    </a14:imgEffect>
                  </a14:imgLayer>
                </a14:imgProps>
              </a:ext>
              <a:ext uri="{28A0092B-C50C-407E-A947-70E740481C1C}">
                <a14:useLocalDpi xmlns:a14="http://schemas.microsoft.com/office/drawing/2010/main" val="0"/>
              </a:ext>
            </a:extLst>
          </a:blip>
          <a:stretch>
            <a:fillRect/>
          </a:stretch>
        </p:blipFill>
        <p:spPr>
          <a:xfrm>
            <a:off x="9170099" y="2883607"/>
            <a:ext cx="2667100" cy="3135235"/>
          </a:xfrm>
          <a:prstGeom prst="rect">
            <a:avLst/>
          </a:prstGeom>
        </p:spPr>
      </p:pic>
      <p:sp>
        <p:nvSpPr>
          <p:cNvPr id="6" name="TextBox 5">
            <a:extLst>
              <a:ext uri="{FF2B5EF4-FFF2-40B4-BE49-F238E27FC236}">
                <a16:creationId xmlns:a16="http://schemas.microsoft.com/office/drawing/2014/main" id="{7C295020-8D57-813C-0A69-E8ECECBFAEBA}"/>
              </a:ext>
            </a:extLst>
          </p:cNvPr>
          <p:cNvSpPr txBox="1"/>
          <p:nvPr/>
        </p:nvSpPr>
        <p:spPr>
          <a:xfrm>
            <a:off x="11040166" y="2883607"/>
            <a:ext cx="665901" cy="457657"/>
          </a:xfrm>
          <a:prstGeom prst="rect">
            <a:avLst/>
          </a:prstGeom>
          <a:noFill/>
        </p:spPr>
        <p:txBody>
          <a:bodyPr wrap="square" rtlCol="0">
            <a:spAutoFit/>
          </a:bodyPr>
          <a:lstStyle/>
          <a:p>
            <a:pPr>
              <a:defRPr b="0" i="0"/>
            </a:pPr>
            <a:r>
              <a:rPr lang="1036" sz="2400">
                <a:solidFill>
                  <a:srgbClr val="0070C0"/>
                </a:solidFill>
              </a:rPr>
              <a:t>(3)</a:t>
            </a:r>
          </a:p>
        </p:txBody>
      </p:sp>
    </p:spTree>
    <p:extLst>
      <p:ext uri="{BB962C8B-B14F-4D97-AF65-F5344CB8AC3E}">
        <p14:creationId xmlns:p14="http://schemas.microsoft.com/office/powerpoint/2010/main" val="316147839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1331" y="390203"/>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Filtration d’urine</a:t>
            </a:r>
          </a:p>
        </p:txBody>
      </p:sp>
      <p:sp>
        <p:nvSpPr>
          <p:cNvPr id="7" name="Text Placeholder 3">
            <a:extLst>
              <a:ext uri="{FF2B5EF4-FFF2-40B4-BE49-F238E27FC236}">
                <a16:creationId xmlns:a16="http://schemas.microsoft.com/office/drawing/2014/main" id="{31D0C6D9-A47C-4413-B274-6A61FFA6B679}"/>
              </a:ext>
            </a:extLst>
          </p:cNvPr>
          <p:cNvSpPr txBox="1"/>
          <p:nvPr/>
        </p:nvSpPr>
        <p:spPr>
          <a:xfrm>
            <a:off x="622304" y="1387675"/>
            <a:ext cx="7800331" cy="5299452"/>
          </a:xfrm>
          <a:prstGeom prst="rect">
            <a:avLst/>
          </a:prstGeom>
        </p:spPr>
        <p:txBody>
          <a:bodyPr>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a:lstStyle>
          <a:p>
            <a:pPr>
              <a:spcAft>
                <a:spcPts val="600"/>
              </a:spcAft>
              <a:buClr>
                <a:srgbClr val="00B3C4"/>
              </a:buClr>
              <a:defRPr b="0" i="0"/>
            </a:pPr>
            <a:r>
              <a:rPr lang="1036" sz="2300" kern="0" dirty="0">
                <a:solidFill>
                  <a:schemeClr val="tx1"/>
                </a:solidFill>
                <a:latin typeface="Calibri" panose="020F0502020204030204" pitchFamily="34" charset="0"/>
                <a:cs typeface="Calibri" panose="020F0502020204030204" pitchFamily="34" charset="0"/>
              </a:rPr>
              <a:t>Exécution de la procédure</a:t>
            </a:r>
          </a:p>
          <a:p>
            <a:pPr marL="457200" indent="-457200">
              <a:spcAft>
                <a:spcPts val="1800"/>
              </a:spcAft>
              <a:buClr>
                <a:schemeClr val="bg2"/>
              </a:buClr>
              <a:buFont typeface="Arial" panose="020B0604020202020204" pitchFamily="34" charset="0"/>
              <a:buChar char="•"/>
              <a:defRPr b="0" i="0"/>
            </a:pPr>
            <a:r>
              <a:rPr lang="1036" sz="2300" kern="0" dirty="0">
                <a:solidFill>
                  <a:schemeClr val="tx1"/>
                </a:solidFill>
                <a:latin typeface="Calibri" panose="020F0502020204030204" pitchFamily="34" charset="0"/>
                <a:cs typeface="Calibri" panose="020F0502020204030204" pitchFamily="34" charset="0"/>
              </a:rPr>
              <a:t>Agiter et mélanger l’urine, puis prélever 10 ml d’urine dans la seringue (ou si moins de 10 ml, pomper la totalité de l’urine).</a:t>
            </a:r>
          </a:p>
          <a:p>
            <a:pPr marL="457200" indent="-457200">
              <a:spcAft>
                <a:spcPts val="1800"/>
              </a:spcAft>
              <a:buClr>
                <a:schemeClr val="bg2"/>
              </a:buClr>
              <a:buFont typeface="Arial" panose="020B0604020202020204" pitchFamily="34" charset="0"/>
              <a:buChar char="•"/>
              <a:defRPr b="0" i="0"/>
            </a:pPr>
            <a:r>
              <a:rPr lang="1036" sz="2300" kern="0" dirty="0">
                <a:solidFill>
                  <a:schemeClr val="tx1"/>
                </a:solidFill>
                <a:latin typeface="Calibri" panose="020F0502020204030204" pitchFamily="34" charset="0"/>
                <a:cs typeface="Calibri" panose="020F0502020204030204" pitchFamily="34" charset="0"/>
              </a:rPr>
              <a:t>Fixer le porte-filtre (avec le filtre à l’intérieur)</a:t>
            </a:r>
          </a:p>
          <a:p>
            <a:pPr marL="457200" indent="-457200">
              <a:spcAft>
                <a:spcPts val="1800"/>
              </a:spcAft>
              <a:buClr>
                <a:schemeClr val="bg2"/>
              </a:buClr>
              <a:buFont typeface="Arial" panose="020B0604020202020204" pitchFamily="34" charset="0"/>
              <a:buChar char="•"/>
              <a:defRPr b="0" i="0"/>
            </a:pPr>
            <a:r>
              <a:rPr lang="1036" sz="2300" kern="0" dirty="0">
                <a:solidFill>
                  <a:schemeClr val="tx1"/>
                </a:solidFill>
                <a:latin typeface="Calibri" panose="020F0502020204030204" pitchFamily="34" charset="0"/>
                <a:cs typeface="Calibri" panose="020F0502020204030204" pitchFamily="34" charset="0"/>
              </a:rPr>
              <a:t>En maintenant la seringue verticale, appuyez sur le piston pour faire tomber toute l’urine dans un seau. </a:t>
            </a:r>
          </a:p>
          <a:p>
            <a:pPr marL="457200" indent="-457200">
              <a:spcAft>
                <a:spcPts val="1800"/>
              </a:spcAft>
              <a:buClr>
                <a:schemeClr val="bg2"/>
              </a:buClr>
              <a:buFont typeface="Arial" panose="020B0604020202020204" pitchFamily="34" charset="0"/>
              <a:buChar char="•"/>
              <a:defRPr b="0" i="0"/>
            </a:pPr>
            <a:r>
              <a:rPr lang="1036" sz="2300" kern="0" dirty="0">
                <a:solidFill>
                  <a:schemeClr val="tx1"/>
                </a:solidFill>
                <a:latin typeface="Calibri" panose="020F0502020204030204" pitchFamily="34" charset="0"/>
                <a:cs typeface="Calibri" panose="020F0502020204030204" pitchFamily="34" charset="0"/>
              </a:rPr>
              <a:t>Détacher l’unité de filtration, aspirer l’air dans la seringue, rattacher l’unité et expulser à nouveau l’air.</a:t>
            </a:r>
          </a:p>
          <a:p>
            <a:pPr marL="457200" indent="-457200">
              <a:spcAft>
                <a:spcPts val="1800"/>
              </a:spcAft>
              <a:buClr>
                <a:schemeClr val="bg2"/>
              </a:buClr>
              <a:buFont typeface="Arial" panose="020B0604020202020204" pitchFamily="34" charset="0"/>
              <a:buChar char="•"/>
              <a:defRPr b="0" i="0"/>
            </a:pPr>
            <a:r>
              <a:rPr lang="1036" sz="2300" kern="0" dirty="0">
                <a:solidFill>
                  <a:schemeClr val="tx1"/>
                </a:solidFill>
                <a:latin typeface="Calibri" panose="020F0502020204030204" pitchFamily="34" charset="0"/>
                <a:cs typeface="Calibri" panose="020F0502020204030204" pitchFamily="34" charset="0"/>
              </a:rPr>
              <a:t>Dévisser le porte-filtre et utiliser des petites pinces pour retirer le filtre et le placer sur la vitre du microscope (la face supérieure du filtre est toujours orientée vers le haut).</a:t>
            </a:r>
          </a:p>
        </p:txBody>
      </p:sp>
      <p:pic>
        <p:nvPicPr>
          <p:cNvPr id="3" name="Picture 2" descr="A picture containing indoor, dessert&#10;&#10;Description automatically generated">
            <a:extLst>
              <a:ext uri="{FF2B5EF4-FFF2-40B4-BE49-F238E27FC236}">
                <a16:creationId xmlns:a16="http://schemas.microsoft.com/office/drawing/2014/main" id="{D9F5B279-2F97-BCF0-9954-09C49604C61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9000" contrast="13000"/>
                    </a14:imgEffect>
                  </a14:imgLayer>
                </a14:imgProps>
              </a:ext>
              <a:ext uri="{28A0092B-C50C-407E-A947-70E740481C1C}">
                <a14:useLocalDpi xmlns:a14="http://schemas.microsoft.com/office/drawing/2010/main" val="0"/>
              </a:ext>
            </a:extLst>
          </a:blip>
          <a:stretch>
            <a:fillRect/>
          </a:stretch>
        </p:blipFill>
        <p:spPr>
          <a:xfrm>
            <a:off x="8423608" y="1213654"/>
            <a:ext cx="1699645" cy="2708435"/>
          </a:xfrm>
          <a:prstGeom prst="rect">
            <a:avLst/>
          </a:prstGeom>
        </p:spPr>
      </p:pic>
      <p:sp>
        <p:nvSpPr>
          <p:cNvPr id="5" name="TextBox 4">
            <a:extLst>
              <a:ext uri="{FF2B5EF4-FFF2-40B4-BE49-F238E27FC236}">
                <a16:creationId xmlns:a16="http://schemas.microsoft.com/office/drawing/2014/main" id="{00F32859-7E3F-B225-6C83-CF89E7092F51}"/>
              </a:ext>
            </a:extLst>
          </p:cNvPr>
          <p:cNvSpPr txBox="1"/>
          <p:nvPr/>
        </p:nvSpPr>
        <p:spPr>
          <a:xfrm>
            <a:off x="8498241" y="1338366"/>
            <a:ext cx="372889" cy="36612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a:ln>
                  <a:noFill/>
                </a:ln>
                <a:solidFill>
                  <a:srgbClr val="0070C0"/>
                </a:solidFill>
                <a:effectLst/>
                <a:uFillTx/>
                <a:latin typeface="Arial" panose="020B0604020202020204" pitchFamily="34" charset="0"/>
                <a:ea typeface="+mn-ea"/>
                <a:cs typeface="Arial" panose="020B0604020202020204" pitchFamily="34" charset="0"/>
                <a:sym typeface="Calibri"/>
              </a:rPr>
              <a:t>(1)</a:t>
            </a:r>
            <a:endParaRPr kumimoji="0" lang="en-GB" sz="2400" b="0" i="0" u="none" strike="noStrike" cap="none" spc="0" normalizeH="0" baseline="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pic>
        <p:nvPicPr>
          <p:cNvPr id="6" name="Picture 5" descr="A syringe on a table&#10;&#10;Description automatically generated with low confidence">
            <a:extLst>
              <a:ext uri="{FF2B5EF4-FFF2-40B4-BE49-F238E27FC236}">
                <a16:creationId xmlns:a16="http://schemas.microsoft.com/office/drawing/2014/main" id="{A59E71F0-7E04-0C43-5BFF-A77F3A82620A}"/>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5000" contrast="30000"/>
                    </a14:imgEffect>
                  </a14:imgLayer>
                </a14:imgProps>
              </a:ext>
              <a:ext uri="{28A0092B-C50C-407E-A947-70E740481C1C}">
                <a14:useLocalDpi xmlns:a14="http://schemas.microsoft.com/office/drawing/2010/main" val="0"/>
              </a:ext>
            </a:extLst>
          </a:blip>
          <a:stretch>
            <a:fillRect/>
          </a:stretch>
        </p:blipFill>
        <p:spPr>
          <a:xfrm rot="5400000">
            <a:off x="9757246" y="1718042"/>
            <a:ext cx="2708451" cy="1699643"/>
          </a:xfrm>
          <a:prstGeom prst="rect">
            <a:avLst/>
          </a:prstGeom>
        </p:spPr>
      </p:pic>
      <p:pic>
        <p:nvPicPr>
          <p:cNvPr id="13" name="Picture 12">
            <a:extLst>
              <a:ext uri="{FF2B5EF4-FFF2-40B4-BE49-F238E27FC236}">
                <a16:creationId xmlns:a16="http://schemas.microsoft.com/office/drawing/2014/main" id="{D827D6F7-9C3C-A1A0-C8D9-6031AF4A6BD8}"/>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3000" contrast="28000"/>
                    </a14:imgEffect>
                  </a14:imgLayer>
                </a14:imgProps>
              </a:ext>
              <a:ext uri="{28A0092B-C50C-407E-A947-70E740481C1C}">
                <a14:useLocalDpi xmlns:a14="http://schemas.microsoft.com/office/drawing/2010/main" val="0"/>
              </a:ext>
            </a:extLst>
          </a:blip>
          <a:stretch>
            <a:fillRect/>
          </a:stretch>
        </p:blipFill>
        <p:spPr>
          <a:xfrm>
            <a:off x="8422635" y="4031361"/>
            <a:ext cx="1700618" cy="2392316"/>
          </a:xfrm>
          <a:prstGeom prst="rect">
            <a:avLst/>
          </a:prstGeom>
        </p:spPr>
      </p:pic>
      <p:sp>
        <p:nvSpPr>
          <p:cNvPr id="14" name="TextBox 13">
            <a:extLst>
              <a:ext uri="{FF2B5EF4-FFF2-40B4-BE49-F238E27FC236}">
                <a16:creationId xmlns:a16="http://schemas.microsoft.com/office/drawing/2014/main" id="{52244F49-8FCD-A2CD-28BB-FE620B64DD74}"/>
              </a:ext>
            </a:extLst>
          </p:cNvPr>
          <p:cNvSpPr txBox="1"/>
          <p:nvPr/>
        </p:nvSpPr>
        <p:spPr>
          <a:xfrm>
            <a:off x="10395596" y="1338366"/>
            <a:ext cx="372889" cy="36612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a:ln>
                  <a:noFill/>
                </a:ln>
                <a:solidFill>
                  <a:srgbClr val="0070C0"/>
                </a:solidFill>
                <a:effectLst/>
                <a:uFillTx/>
                <a:latin typeface="Arial" panose="020B0604020202020204" pitchFamily="34" charset="0"/>
                <a:ea typeface="+mn-ea"/>
                <a:cs typeface="Arial" panose="020B0604020202020204" pitchFamily="34" charset="0"/>
                <a:sym typeface="Calibri"/>
              </a:rPr>
              <a:t>(2)</a:t>
            </a:r>
            <a:endParaRPr kumimoji="0" lang="en-GB" sz="2400" b="0" i="0" u="none" strike="noStrike" cap="none" spc="0" normalizeH="0" baseline="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
        <p:nvSpPr>
          <p:cNvPr id="15" name="TextBox 14">
            <a:extLst>
              <a:ext uri="{FF2B5EF4-FFF2-40B4-BE49-F238E27FC236}">
                <a16:creationId xmlns:a16="http://schemas.microsoft.com/office/drawing/2014/main" id="{224CDDD2-87EE-7844-3DF0-9A64EF224855}"/>
              </a:ext>
            </a:extLst>
          </p:cNvPr>
          <p:cNvSpPr txBox="1"/>
          <p:nvPr/>
        </p:nvSpPr>
        <p:spPr>
          <a:xfrm>
            <a:off x="8498241" y="4149051"/>
            <a:ext cx="376706" cy="3693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r>
              <a:rPr kumimoji="0" lang="en-US"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4</a:t>
            </a: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endParaRPr kumimoji="0" lang="en-GB"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pic>
        <p:nvPicPr>
          <p:cNvPr id="16" name="Picture 15" descr="A picture containing indoor&#10;&#10;Description automatically generated">
            <a:extLst>
              <a:ext uri="{FF2B5EF4-FFF2-40B4-BE49-F238E27FC236}">
                <a16:creationId xmlns:a16="http://schemas.microsoft.com/office/drawing/2014/main" id="{EB6DA26F-B797-B3C1-6134-2403AD891DF6}"/>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31000"/>
                    </a14:imgEffect>
                  </a14:imgLayer>
                </a14:imgProps>
              </a:ext>
              <a:ext uri="{28A0092B-C50C-407E-A947-70E740481C1C}">
                <a14:useLocalDpi xmlns:a14="http://schemas.microsoft.com/office/drawing/2010/main" val="0"/>
              </a:ext>
            </a:extLst>
          </a:blip>
          <a:stretch>
            <a:fillRect/>
          </a:stretch>
        </p:blipFill>
        <p:spPr>
          <a:xfrm>
            <a:off x="10261650" y="4031362"/>
            <a:ext cx="1699643" cy="2392316"/>
          </a:xfrm>
          <a:prstGeom prst="rect">
            <a:avLst/>
          </a:prstGeom>
        </p:spPr>
      </p:pic>
      <p:sp>
        <p:nvSpPr>
          <p:cNvPr id="17" name="TextBox 16">
            <a:extLst>
              <a:ext uri="{FF2B5EF4-FFF2-40B4-BE49-F238E27FC236}">
                <a16:creationId xmlns:a16="http://schemas.microsoft.com/office/drawing/2014/main" id="{B421F641-A46F-E814-469F-A0C9BC9DBBE1}"/>
              </a:ext>
            </a:extLst>
          </p:cNvPr>
          <p:cNvSpPr txBox="1"/>
          <p:nvPr/>
        </p:nvSpPr>
        <p:spPr>
          <a:xfrm>
            <a:off x="10375269" y="4149051"/>
            <a:ext cx="376706" cy="3693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r>
              <a:rPr lang="en-US" sz="2400" dirty="0">
                <a:solidFill>
                  <a:srgbClr val="0070C0"/>
                </a:solidFill>
                <a:latin typeface="Arial" panose="020B0604020202020204" pitchFamily="34" charset="0"/>
                <a:cs typeface="Arial" panose="020B0604020202020204" pitchFamily="34" charset="0"/>
                <a:sym typeface="Calibri"/>
              </a:rPr>
              <a:t>5</a:t>
            </a: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endParaRPr kumimoji="0" lang="en-GB"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45020015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8A909D-46D6-48F2-B83A-04E7C80F6D68}"/>
              </a:ext>
            </a:extLst>
          </p:cNvPr>
          <p:cNvSpPr/>
          <p:nvPr/>
        </p:nvSpPr>
        <p:spPr>
          <a:xfrm>
            <a:off x="618835" y="1479673"/>
            <a:ext cx="6482922" cy="4824398"/>
          </a:xfrm>
          <a:prstGeom prst="rect">
            <a:avLst/>
          </a:prstGeom>
        </p:spPr>
        <p:txBody>
          <a:bodyPr wrap="square" lIns="0">
            <a:spAutoFit/>
          </a:bodyPr>
          <a:lstStyle/>
          <a:p>
            <a:pPr marL="457200" indent="-457200">
              <a:spcBef>
                <a:spcPts val="1200"/>
              </a:spcBef>
              <a:spcAft>
                <a:spcPts val="1200"/>
              </a:spcAft>
              <a:buClr>
                <a:schemeClr val="bg2"/>
              </a:buClr>
              <a:buFont typeface="+mj-lt"/>
              <a:buAutoNum type="arabicPeriod" startAt="6"/>
              <a:defRPr b="0" i="0"/>
            </a:pPr>
            <a:r>
              <a:rPr lang="1036" sz="2250" dirty="0">
                <a:latin typeface="Calibri" panose="020F0502020204030204" pitchFamily="34" charset="0"/>
                <a:cs typeface="Calibri" panose="020F0502020204030204" pitchFamily="34" charset="0"/>
              </a:rPr>
              <a:t>Ajouter une goutte d’iode de Lugol et attendre 15 secondes avant de lire au microscope.</a:t>
            </a:r>
          </a:p>
          <a:p>
            <a:pPr marL="457200" indent="-457200">
              <a:spcBef>
                <a:spcPts val="1200"/>
              </a:spcBef>
              <a:spcAft>
                <a:spcPts val="1200"/>
              </a:spcAft>
              <a:buClr>
                <a:schemeClr val="bg2"/>
              </a:buClr>
              <a:buFont typeface="+mj-lt"/>
              <a:buAutoNum type="arabicPeriod" startAt="6"/>
              <a:defRPr b="0" i="0"/>
            </a:pPr>
            <a:r>
              <a:rPr lang="1036" sz="2250" dirty="0">
                <a:latin typeface="Calibri" panose="020F0502020204030204" pitchFamily="34" charset="0"/>
                <a:cs typeface="Calibri" panose="020F0502020204030204" pitchFamily="34" charset="0"/>
              </a:rPr>
              <a:t>Effectuer un examen microscopique : voir la diapositive </a:t>
            </a:r>
            <a:r>
              <a:rPr lang="en-US" sz="2250" dirty="0">
                <a:latin typeface="Calibri" panose="020F0502020204030204" pitchFamily="34" charset="0"/>
                <a:cs typeface="Calibri" panose="020F0502020204030204" pitchFamily="34" charset="0"/>
              </a:rPr>
              <a:t>13</a:t>
            </a:r>
            <a:r>
              <a:rPr lang="1036" sz="2250" dirty="0">
                <a:latin typeface="Calibri" panose="020F0502020204030204" pitchFamily="34" charset="0"/>
                <a:cs typeface="Calibri" panose="020F0502020204030204" pitchFamily="34" charset="0"/>
              </a:rPr>
              <a:t>.</a:t>
            </a:r>
          </a:p>
          <a:p>
            <a:pPr marL="457200" indent="-457200">
              <a:spcBef>
                <a:spcPts val="1200"/>
              </a:spcBef>
              <a:spcAft>
                <a:spcPts val="1200"/>
              </a:spcAft>
              <a:buClr>
                <a:schemeClr val="bg2"/>
              </a:buClr>
              <a:buFont typeface="+mj-lt"/>
              <a:buAutoNum type="arabicPeriod" startAt="6"/>
              <a:defRPr b="0" i="0"/>
            </a:pPr>
            <a:r>
              <a:rPr lang="1036" sz="2250" dirty="0">
                <a:latin typeface="Calibri" panose="020F0502020204030204" pitchFamily="34" charset="0"/>
                <a:cs typeface="Calibri" panose="020F0502020204030204" pitchFamily="34" charset="0"/>
              </a:rPr>
              <a:t>Si les lames sont conservées pour le contrôle de la qualité (recommandé), couvrir le filtre coloré avec une bande de cellophane imbibée de glycérol. Ajouter éventuellement du formol à 4 % ou une solution SAF pour un stockage plus long.</a:t>
            </a:r>
          </a:p>
          <a:p>
            <a:pPr marL="457200" indent="-457200">
              <a:spcBef>
                <a:spcPts val="1200"/>
              </a:spcBef>
              <a:spcAft>
                <a:spcPts val="1200"/>
              </a:spcAft>
              <a:buClr>
                <a:schemeClr val="bg2"/>
              </a:buClr>
              <a:buFont typeface="+mj-lt"/>
              <a:buAutoNum type="arabicPeriod" startAt="6"/>
              <a:defRPr b="0" i="0"/>
            </a:pPr>
            <a:r>
              <a:rPr lang="1036" sz="2250" dirty="0">
                <a:latin typeface="Calibri" panose="020F0502020204030204" pitchFamily="34" charset="0"/>
                <a:cs typeface="Calibri" panose="020F0502020204030204" pitchFamily="34" charset="0"/>
              </a:rPr>
              <a:t>Si les lames sont conservées, les garder au réfrigérateur pour éviter l’éclosion des œufs.</a:t>
            </a:r>
          </a:p>
        </p:txBody>
      </p:sp>
      <p:pic>
        <p:nvPicPr>
          <p:cNvPr id="5" name="Picture 4" descr="A picture containing indoor, sitting, microscope, black&#10;&#10;Description automatically generated">
            <a:extLst>
              <a:ext uri="{FF2B5EF4-FFF2-40B4-BE49-F238E27FC236}">
                <a16:creationId xmlns:a16="http://schemas.microsoft.com/office/drawing/2014/main" id="{3B295DD1-A96F-EA38-716E-0FAFE79BE2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64861" y="938093"/>
            <a:ext cx="1905059" cy="2540079"/>
          </a:xfrm>
          <a:prstGeom prst="rect">
            <a:avLst/>
          </a:prstGeom>
        </p:spPr>
      </p:pic>
      <p:pic>
        <p:nvPicPr>
          <p:cNvPr id="4" name="Picture 3">
            <a:extLst>
              <a:ext uri="{FF2B5EF4-FFF2-40B4-BE49-F238E27FC236}">
                <a16:creationId xmlns:a16="http://schemas.microsoft.com/office/drawing/2014/main" id="{35BEF85E-9169-DC9C-1187-90F26C60541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32000"/>
                    </a14:imgEffect>
                  </a14:imgLayer>
                </a14:imgProps>
              </a:ext>
              <a:ext uri="{28A0092B-C50C-407E-A947-70E740481C1C}">
                <a14:useLocalDpi xmlns:a14="http://schemas.microsoft.com/office/drawing/2010/main" val="0"/>
              </a:ext>
            </a:extLst>
          </a:blip>
          <a:stretch>
            <a:fillRect/>
          </a:stretch>
        </p:blipFill>
        <p:spPr>
          <a:xfrm>
            <a:off x="7315200" y="938092"/>
            <a:ext cx="2129742" cy="2540079"/>
          </a:xfrm>
          <a:prstGeom prst="rect">
            <a:avLst/>
          </a:prstGeom>
        </p:spPr>
      </p:pic>
      <p:pic>
        <p:nvPicPr>
          <p:cNvPr id="7" name="Picture 6" descr="A picture containing wall, indoor, dirty&#10;&#10;Description automatically generated">
            <a:extLst>
              <a:ext uri="{FF2B5EF4-FFF2-40B4-BE49-F238E27FC236}">
                <a16:creationId xmlns:a16="http://schemas.microsoft.com/office/drawing/2014/main" id="{67EECDEB-15AD-E5DA-2B40-0C908B186B4C}"/>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5400000">
            <a:off x="8394820" y="3584477"/>
            <a:ext cx="2540081" cy="2650513"/>
          </a:xfrm>
          <a:prstGeom prst="rect">
            <a:avLst/>
          </a:prstGeom>
        </p:spPr>
      </p:pic>
      <p:sp>
        <p:nvSpPr>
          <p:cNvPr id="10" name="TextBox 9">
            <a:extLst>
              <a:ext uri="{FF2B5EF4-FFF2-40B4-BE49-F238E27FC236}">
                <a16:creationId xmlns:a16="http://schemas.microsoft.com/office/drawing/2014/main" id="{A96B5DDA-8780-9276-36EA-8FEDCA184357}"/>
              </a:ext>
            </a:extLst>
          </p:cNvPr>
          <p:cNvSpPr txBox="1"/>
          <p:nvPr/>
        </p:nvSpPr>
        <p:spPr>
          <a:xfrm>
            <a:off x="7534794" y="975207"/>
            <a:ext cx="376706" cy="3693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r>
              <a:rPr kumimoji="0" lang="en-US"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6</a:t>
            </a: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endParaRPr kumimoji="0" lang="en-GB"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
        <p:nvSpPr>
          <p:cNvPr id="11" name="TextBox 10">
            <a:extLst>
              <a:ext uri="{FF2B5EF4-FFF2-40B4-BE49-F238E27FC236}">
                <a16:creationId xmlns:a16="http://schemas.microsoft.com/office/drawing/2014/main" id="{725CFFB5-19C4-BD7F-0A11-7023C6AF2149}"/>
              </a:ext>
            </a:extLst>
          </p:cNvPr>
          <p:cNvSpPr txBox="1"/>
          <p:nvPr/>
        </p:nvSpPr>
        <p:spPr>
          <a:xfrm>
            <a:off x="10990117" y="975207"/>
            <a:ext cx="376706" cy="3693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r>
              <a:rPr kumimoji="0" lang="en-US"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7</a:t>
            </a: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endParaRPr kumimoji="0" lang="en-GB"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
        <p:nvSpPr>
          <p:cNvPr id="12" name="TextBox 11">
            <a:extLst>
              <a:ext uri="{FF2B5EF4-FFF2-40B4-BE49-F238E27FC236}">
                <a16:creationId xmlns:a16="http://schemas.microsoft.com/office/drawing/2014/main" id="{CC597AE9-D1B6-C2C3-1AED-D34B7D823047}"/>
              </a:ext>
            </a:extLst>
          </p:cNvPr>
          <p:cNvSpPr txBox="1"/>
          <p:nvPr/>
        </p:nvSpPr>
        <p:spPr>
          <a:xfrm>
            <a:off x="8505360" y="3684592"/>
            <a:ext cx="376706" cy="3693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r>
              <a:rPr kumimoji="0" lang="en-US"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8</a:t>
            </a:r>
            <a:r>
              <a:rPr kumimoji="0" lang="1036"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a:t>
            </a:r>
            <a:endParaRPr kumimoji="0" lang="en-GB" sz="24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
        <p:nvSpPr>
          <p:cNvPr id="3" name="Title 1">
            <a:extLst>
              <a:ext uri="{FF2B5EF4-FFF2-40B4-BE49-F238E27FC236}">
                <a16:creationId xmlns:a16="http://schemas.microsoft.com/office/drawing/2014/main" id="{724E84FE-E2A6-615D-9ECA-494765FB9543}"/>
              </a:ext>
            </a:extLst>
          </p:cNvPr>
          <p:cNvSpPr txBox="1"/>
          <p:nvPr/>
        </p:nvSpPr>
        <p:spPr>
          <a:xfrm>
            <a:off x="618836" y="250537"/>
            <a:ext cx="6781800" cy="11223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b="0" i="0"/>
            </a:pPr>
            <a:r>
              <a:rPr lang="1036" sz="3600" dirty="0">
                <a:solidFill>
                  <a:schemeClr val="bg2"/>
                </a:solidFill>
                <a:latin typeface="Calibri" panose="020F0502020204030204" pitchFamily="34" charset="0"/>
                <a:cs typeface="Calibri" panose="020F0502020204030204" pitchFamily="34" charset="0"/>
              </a:rPr>
              <a:t>Filtration d’urine</a:t>
            </a:r>
            <a:endParaRPr lang="en-US" sz="3600" dirty="0">
              <a:solidFill>
                <a:schemeClr val="bg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650655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3FCA25-BBFB-4F62-BFAA-32B303B9D734}"/>
              </a:ext>
            </a:extLst>
          </p:cNvPr>
          <p:cNvSpPr>
            <a:spLocks noGrp="1"/>
          </p:cNvSpPr>
          <p:nvPr>
            <p:ph type="title" idx="4294967295"/>
          </p:nvPr>
        </p:nvSpPr>
        <p:spPr>
          <a:xfrm>
            <a:off x="472072" y="370024"/>
            <a:ext cx="6913563" cy="1016000"/>
          </a:xfrm>
        </p:spPr>
        <p:txBody>
          <a:bodyPr>
            <a:noAutofit/>
          </a:bodyPr>
          <a:lstStyle/>
          <a:p>
            <a:pPr>
              <a:defRPr b="0" i="0"/>
            </a:pPr>
            <a:r>
              <a:rPr lang="1036" sz="3600" dirty="0">
                <a:solidFill>
                  <a:schemeClr val="bg2"/>
                </a:solidFill>
                <a:latin typeface="Calibri" panose="020F0502020204030204" pitchFamily="34" charset="0"/>
                <a:cs typeface="Calibri" panose="020F0502020204030204" pitchFamily="34" charset="0"/>
              </a:rPr>
              <a:t>Microscopie de filtration de l’urine</a:t>
            </a:r>
          </a:p>
        </p:txBody>
      </p:sp>
      <p:sp>
        <p:nvSpPr>
          <p:cNvPr id="4" name="Text Placeholder 3">
            <a:extLst>
              <a:ext uri="{FF2B5EF4-FFF2-40B4-BE49-F238E27FC236}">
                <a16:creationId xmlns:a16="http://schemas.microsoft.com/office/drawing/2014/main" id="{E4EF8BC5-4CB8-4C63-A665-1B6F7FB066B0}"/>
              </a:ext>
            </a:extLst>
          </p:cNvPr>
          <p:cNvSpPr>
            <a:spLocks noGrp="1"/>
          </p:cNvSpPr>
          <p:nvPr>
            <p:ph type="body" idx="4294967295"/>
          </p:nvPr>
        </p:nvSpPr>
        <p:spPr>
          <a:xfrm>
            <a:off x="590064" y="1139969"/>
            <a:ext cx="6475754" cy="5718031"/>
          </a:xfrm>
        </p:spPr>
        <p:txBody>
          <a:bodyPr>
            <a:normAutofit fontScale="70000" lnSpcReduction="20000"/>
          </a:bodyPr>
          <a:lstStyle/>
          <a:p>
            <a:pPr marL="457200" indent="-457200">
              <a:spcBef>
                <a:spcPts val="1200"/>
              </a:spcBef>
              <a:buClr>
                <a:schemeClr val="bg2"/>
              </a:buClr>
              <a:buFont typeface="+mj-lt"/>
              <a:buAutoNum type="arabicPeriod"/>
              <a:defRPr b="0" i="0"/>
            </a:pPr>
            <a:r>
              <a:rPr lang="1036" sz="3200" dirty="0">
                <a:cs typeface="Arial" panose="020B0604020202020204" pitchFamily="34" charset="0"/>
              </a:rPr>
              <a:t>Utiliser un objectif x10 pour analyser la lame; utiliser éventuellement un grossissement plus important pour vérifier les œufs individuels (par exemple 40x).</a:t>
            </a:r>
          </a:p>
          <a:p>
            <a:pPr marL="457200" indent="-457200">
              <a:spcBef>
                <a:spcPts val="1200"/>
              </a:spcBef>
              <a:buClr>
                <a:schemeClr val="bg2"/>
              </a:buClr>
              <a:buFont typeface="+mj-lt"/>
              <a:buAutoNum type="arabicPeriod"/>
              <a:defRPr b="0" i="0"/>
            </a:pPr>
            <a:r>
              <a:rPr lang="1036" sz="3200" dirty="0">
                <a:cs typeface="Arial" panose="020B0604020202020204" pitchFamily="34" charset="0"/>
              </a:rPr>
              <a:t>En commençant dans un coin de l’échantillon, balayer systématiquement l’échantillon EN TOTALITÉ en effectuant un « zig zag ».</a:t>
            </a:r>
          </a:p>
          <a:p>
            <a:pPr marL="457200" indent="-457200">
              <a:spcBef>
                <a:spcPts val="1200"/>
              </a:spcBef>
              <a:buClr>
                <a:schemeClr val="bg2"/>
              </a:buClr>
              <a:buFont typeface="+mj-lt"/>
              <a:buAutoNum type="arabicPeriod"/>
              <a:defRPr b="0" i="0"/>
            </a:pPr>
            <a:r>
              <a:rPr lang="1036" sz="3200" dirty="0">
                <a:cs typeface="Arial" panose="020B0604020202020204" pitchFamily="34" charset="0"/>
              </a:rPr>
              <a:t>Pour chaque nouvelle nouvelle rangée, maintenir un petit chevauchement microscopique du champ : un objet situé dans le coin du champ est choisi et est amené vers le côté opposé de la surface. Le deuxième champ est ensuite examiné.</a:t>
            </a:r>
          </a:p>
          <a:p>
            <a:pPr marL="457200" indent="-457200">
              <a:spcBef>
                <a:spcPts val="1200"/>
              </a:spcBef>
              <a:buClr>
                <a:schemeClr val="bg2"/>
              </a:buClr>
              <a:buFont typeface="+mj-lt"/>
              <a:buAutoNum type="arabicPeriod"/>
              <a:defRPr b="0" i="0"/>
            </a:pPr>
            <a:r>
              <a:rPr lang="1036" sz="3200" dirty="0">
                <a:cs typeface="Arial" panose="020B0604020202020204" pitchFamily="34" charset="0"/>
              </a:rPr>
              <a:t>Compter TOUS les œufs présents à l’aide d’un compteur à main. Veiller à ne pas confondre les compteurs des différentes espèces.</a:t>
            </a:r>
          </a:p>
        </p:txBody>
      </p:sp>
      <p:pic>
        <p:nvPicPr>
          <p:cNvPr id="9" name="Picture 8">
            <a:extLst>
              <a:ext uri="{FF2B5EF4-FFF2-40B4-BE49-F238E27FC236}">
                <a16:creationId xmlns:a16="http://schemas.microsoft.com/office/drawing/2014/main" id="{7A7D44A4-9CF3-ACCF-9C86-DF51E723EC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9887" y="1212911"/>
            <a:ext cx="4050041" cy="2019815"/>
          </a:xfrm>
          <a:prstGeom prst="rect">
            <a:avLst/>
          </a:prstGeom>
        </p:spPr>
      </p:pic>
      <p:pic>
        <p:nvPicPr>
          <p:cNvPr id="10" name="Picture 9">
            <a:extLst>
              <a:ext uri="{FF2B5EF4-FFF2-40B4-BE49-F238E27FC236}">
                <a16:creationId xmlns:a16="http://schemas.microsoft.com/office/drawing/2014/main" id="{98513FAC-C758-F23A-BE5E-53F8730FBD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3690" y="3625275"/>
            <a:ext cx="3768246" cy="2500745"/>
          </a:xfrm>
          <a:prstGeom prst="rect">
            <a:avLst/>
          </a:prstGeom>
        </p:spPr>
      </p:pic>
      <p:sp>
        <p:nvSpPr>
          <p:cNvPr id="11" name="TextBox 10">
            <a:extLst>
              <a:ext uri="{FF2B5EF4-FFF2-40B4-BE49-F238E27FC236}">
                <a16:creationId xmlns:a16="http://schemas.microsoft.com/office/drawing/2014/main" id="{1ADC240E-116F-40A2-D607-64636F6EBBA8}"/>
              </a:ext>
            </a:extLst>
          </p:cNvPr>
          <p:cNvSpPr txBox="1"/>
          <p:nvPr/>
        </p:nvSpPr>
        <p:spPr>
          <a:xfrm>
            <a:off x="7620062" y="1233471"/>
            <a:ext cx="739284" cy="305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0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(2)</a:t>
            </a:r>
            <a:endParaRPr kumimoji="0" lang="en-GB" sz="20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
        <p:nvSpPr>
          <p:cNvPr id="12" name="TextBox 11">
            <a:extLst>
              <a:ext uri="{FF2B5EF4-FFF2-40B4-BE49-F238E27FC236}">
                <a16:creationId xmlns:a16="http://schemas.microsoft.com/office/drawing/2014/main" id="{7D7147C6-84B0-5CA9-6E36-D8F92523598A}"/>
              </a:ext>
            </a:extLst>
          </p:cNvPr>
          <p:cNvSpPr txBox="1"/>
          <p:nvPr/>
        </p:nvSpPr>
        <p:spPr>
          <a:xfrm>
            <a:off x="7833690" y="3625275"/>
            <a:ext cx="739284" cy="305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indent="0" algn="l" defTabSz="457200" rtl="0" fontAlgn="auto" latinLnBrk="0" hangingPunct="0">
              <a:lnSpc>
                <a:spcPct val="100000"/>
              </a:lnSpc>
              <a:spcBef>
                <a:spcPct val="0"/>
              </a:spcBef>
              <a:spcAft>
                <a:spcPct val="0"/>
              </a:spcAft>
              <a:buClrTx/>
              <a:buSzTx/>
              <a:buFontTx/>
              <a:buNone/>
              <a:defRPr b="0" i="0"/>
            </a:pPr>
            <a:r>
              <a:rPr kumimoji="0" lang="1036" sz="20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rPr>
              <a:t>(3)</a:t>
            </a:r>
            <a:endParaRPr kumimoji="0" lang="en-GB" sz="2000" b="0" i="0" u="none" strike="noStrike" cap="none" spc="0" normalizeH="0" baseline="0" dirty="0">
              <a:ln>
                <a:noFill/>
              </a:ln>
              <a:solidFill>
                <a:srgbClr val="0070C0"/>
              </a:solidFill>
              <a:effectLst/>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3488834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ECCAF-F4BC-496B-B948-756355BAF18A}"/>
              </a:ext>
            </a:extLst>
          </p:cNvPr>
          <p:cNvSpPr>
            <a:spLocks noGrp="1"/>
          </p:cNvSpPr>
          <p:nvPr>
            <p:ph type="title" idx="4294967295"/>
          </p:nvPr>
        </p:nvSpPr>
        <p:spPr>
          <a:xfrm>
            <a:off x="538434" y="355189"/>
            <a:ext cx="11166475" cy="1019175"/>
          </a:xfrm>
        </p:spPr>
        <p:txBody>
          <a:bodyPr>
            <a:normAutofit/>
          </a:bodyPr>
          <a:lstStyle/>
          <a:p>
            <a:pPr>
              <a:defRPr b="0" i="0"/>
            </a:pPr>
            <a:r>
              <a:rPr lang="1036" sz="3600" dirty="0">
                <a:solidFill>
                  <a:schemeClr val="bg2"/>
                </a:solidFill>
                <a:latin typeface="Calibri" panose="020F0502020204030204" pitchFamily="34" charset="0"/>
                <a:cs typeface="Calibri" panose="020F0502020204030204" pitchFamily="34" charset="0"/>
              </a:rPr>
              <a:t>Contrôle de la qualité : Filtration d’urine</a:t>
            </a:r>
          </a:p>
        </p:txBody>
      </p:sp>
      <p:sp>
        <p:nvSpPr>
          <p:cNvPr id="5" name="Rectangle 4">
            <a:extLst>
              <a:ext uri="{FF2B5EF4-FFF2-40B4-BE49-F238E27FC236}">
                <a16:creationId xmlns:a16="http://schemas.microsoft.com/office/drawing/2014/main" id="{7874A91A-EB20-4DCA-9D75-00BDE6A394A7}"/>
              </a:ext>
            </a:extLst>
          </p:cNvPr>
          <p:cNvSpPr/>
          <p:nvPr/>
        </p:nvSpPr>
        <p:spPr>
          <a:xfrm>
            <a:off x="0" y="1397674"/>
            <a:ext cx="8427803" cy="5170646"/>
          </a:xfrm>
          <a:prstGeom prst="rect">
            <a:avLst/>
          </a:prstGeom>
        </p:spPr>
        <p:txBody>
          <a:bodyPr wrap="square">
            <a:spAutoFit/>
          </a:bodyPr>
          <a:lstStyle/>
          <a:p>
            <a:pPr marL="457200" indent="-457200">
              <a:spcAft>
                <a:spcPts val="1000"/>
              </a:spcAft>
              <a:buClr>
                <a:schemeClr val="bg2"/>
              </a:buClr>
              <a:buFont typeface="+mj-lt"/>
              <a:buAutoNum type="arabicPeriod"/>
              <a:defRPr b="0" i="0"/>
            </a:pPr>
            <a:r>
              <a:rPr lang="1036" sz="2000" dirty="0">
                <a:cs typeface="Arial" panose="020B0604020202020204" pitchFamily="34" charset="0"/>
              </a:rPr>
              <a:t>10 % des lamelles doivent être sélectionnées de façon aléatoire puis réexaminées par un technicien plus expérimenté.</a:t>
            </a:r>
          </a:p>
          <a:p>
            <a:pPr marL="457200" indent="-457200">
              <a:spcAft>
                <a:spcPts val="1000"/>
              </a:spcAft>
              <a:buClr>
                <a:schemeClr val="bg2"/>
              </a:buClr>
              <a:buFont typeface="+mj-lt"/>
              <a:buAutoNum type="arabicPeriod"/>
              <a:defRPr b="0" i="0"/>
            </a:pPr>
            <a:r>
              <a:rPr lang="1036" sz="2000" dirty="0">
                <a:cs typeface="Arial" panose="020B0604020202020204" pitchFamily="34" charset="0"/>
              </a:rPr>
              <a:t>Les résultats sont considérés comme discordants si les différences de nombre d’œufs sont comme indiqué :</a:t>
            </a:r>
          </a:p>
          <a:p>
            <a:pPr marL="800100" lvl="1" indent="-342900">
              <a:spcAft>
                <a:spcPts val="1000"/>
              </a:spcAft>
              <a:buClr>
                <a:schemeClr val="bg2"/>
              </a:buClr>
              <a:buFont typeface="Arial" panose="020B0604020202020204" pitchFamily="34" charset="0"/>
              <a:buChar char="•"/>
              <a:defRPr b="0" i="0"/>
            </a:pPr>
            <a:r>
              <a:rPr lang="1036" sz="2000" dirty="0">
                <a:cs typeface="Arial" panose="020B0604020202020204" pitchFamily="34" charset="0"/>
              </a:rPr>
              <a:t>	Pour les décomptes inférieurs à 50 œufs : plus de ±5 œufs</a:t>
            </a:r>
          </a:p>
          <a:p>
            <a:pPr marL="800100" lvl="1" indent="-342900">
              <a:spcAft>
                <a:spcPts val="1000"/>
              </a:spcAft>
              <a:buClr>
                <a:schemeClr val="bg2"/>
              </a:buClr>
              <a:buFont typeface="Arial" panose="020B0604020202020204" pitchFamily="34" charset="0"/>
              <a:buChar char="•"/>
              <a:defRPr b="0" i="0"/>
            </a:pPr>
            <a:r>
              <a:rPr lang="1036" sz="2000" dirty="0">
                <a:cs typeface="Arial" panose="020B0604020202020204" pitchFamily="34" charset="0"/>
              </a:rPr>
              <a:t>	Pour les décomptes &gt;50 œufs : plus de ±10 %</a:t>
            </a:r>
          </a:p>
          <a:p>
            <a:pPr marL="800100" lvl="1" indent="-342900">
              <a:spcAft>
                <a:spcPts val="1000"/>
              </a:spcAft>
              <a:buClr>
                <a:schemeClr val="bg2"/>
              </a:buClr>
              <a:buFont typeface="Arial" panose="020B0604020202020204" pitchFamily="34" charset="0"/>
              <a:buChar char="•"/>
              <a:defRPr b="0" i="0"/>
            </a:pPr>
            <a:r>
              <a:rPr lang="1036" sz="2000" dirty="0">
                <a:cs typeface="Arial" panose="020B0604020202020204" pitchFamily="34" charset="0"/>
              </a:rPr>
              <a:t>	Différence entre les œufs positifs et les œufs négatifs</a:t>
            </a:r>
          </a:p>
          <a:p>
            <a:pPr marL="457200" indent="-457200">
              <a:spcAft>
                <a:spcPts val="1000"/>
              </a:spcAft>
              <a:buClr>
                <a:schemeClr val="bg2"/>
              </a:buClr>
              <a:buFont typeface="+mj-lt"/>
              <a:buAutoNum type="arabicPeriod" startAt="3"/>
              <a:defRPr b="0" i="0"/>
            </a:pPr>
            <a:r>
              <a:rPr lang="1036" sz="2000" dirty="0">
                <a:cs typeface="Arial" panose="020B0604020202020204" pitchFamily="34" charset="0"/>
              </a:rPr>
              <a:t>Les lames discordantes sont relues par un troisième technicien et la décision finale quant aux résultats est prise sur la base des trois lectures.</a:t>
            </a:r>
          </a:p>
          <a:p>
            <a:pPr marL="457200" indent="-457200">
              <a:spcAft>
                <a:spcPts val="1000"/>
              </a:spcAft>
              <a:buClr>
                <a:schemeClr val="bg2"/>
              </a:buClr>
              <a:buFont typeface="+mj-lt"/>
              <a:buAutoNum type="arabicPeriod" startAt="3"/>
              <a:defRPr b="0" i="0"/>
            </a:pPr>
            <a:r>
              <a:rPr lang="1036" sz="2000" dirty="0">
                <a:cs typeface="Arial" panose="020B0604020202020204" pitchFamily="34" charset="0"/>
              </a:rPr>
              <a:t>Si plus de 50 % des lames de contrôle qualité sont discordantes sur plusieurs jours, le technicien principal doit procéder à une nouvelle formation et discuter avec le responsable de l’équipe d’évaluation des conséquences appropriées.</a:t>
            </a:r>
          </a:p>
        </p:txBody>
      </p:sp>
      <p:pic>
        <p:nvPicPr>
          <p:cNvPr id="17" name="Picture Placeholder 6">
            <a:extLst>
              <a:ext uri="{FF2B5EF4-FFF2-40B4-BE49-F238E27FC236}">
                <a16:creationId xmlns:a16="http://schemas.microsoft.com/office/drawing/2014/main" id="{5B0AB7C8-9D11-41C5-A097-3DC62B3E7C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9383" y="1473483"/>
            <a:ext cx="3285526" cy="4519740"/>
          </a:xfrm>
          <a:prstGeom prst="rect">
            <a:avLst/>
          </a:prstGeom>
        </p:spPr>
      </p:pic>
    </p:spTree>
    <p:extLst>
      <p:ext uri="{BB962C8B-B14F-4D97-AF65-F5344CB8AC3E}">
        <p14:creationId xmlns:p14="http://schemas.microsoft.com/office/powerpoint/2010/main" val="255889870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ECCAF-F4BC-496B-B948-756355BAF18A}"/>
              </a:ext>
            </a:extLst>
          </p:cNvPr>
          <p:cNvSpPr>
            <a:spLocks noGrp="1"/>
          </p:cNvSpPr>
          <p:nvPr>
            <p:ph type="title" idx="4294967295"/>
          </p:nvPr>
        </p:nvSpPr>
        <p:spPr>
          <a:xfrm>
            <a:off x="512762" y="395119"/>
            <a:ext cx="11166475" cy="992187"/>
          </a:xfrm>
        </p:spPr>
        <p:txBody>
          <a:bodyPr>
            <a:normAutofit/>
          </a:bodyPr>
          <a:lstStyle/>
          <a:p>
            <a:pPr>
              <a:defRPr b="0" i="0"/>
            </a:pPr>
            <a:r>
              <a:rPr lang="1036" sz="3600" dirty="0">
                <a:solidFill>
                  <a:schemeClr val="bg2"/>
                </a:solidFill>
                <a:latin typeface="Calibri" panose="020F0502020204030204" pitchFamily="34" charset="0"/>
                <a:cs typeface="Calibri" panose="020F0502020204030204" pitchFamily="34" charset="0"/>
              </a:rPr>
              <a:t>Préparation du champ</a:t>
            </a:r>
          </a:p>
        </p:txBody>
      </p:sp>
      <p:sp>
        <p:nvSpPr>
          <p:cNvPr id="5" name="Rectangle 4">
            <a:extLst>
              <a:ext uri="{FF2B5EF4-FFF2-40B4-BE49-F238E27FC236}">
                <a16:creationId xmlns:a16="http://schemas.microsoft.com/office/drawing/2014/main" id="{7874A91A-EB20-4DCA-9D75-00BDE6A394A7}"/>
              </a:ext>
            </a:extLst>
          </p:cNvPr>
          <p:cNvSpPr/>
          <p:nvPr/>
        </p:nvSpPr>
        <p:spPr>
          <a:xfrm>
            <a:off x="616537" y="1387306"/>
            <a:ext cx="11187729" cy="5447645"/>
          </a:xfrm>
          <a:prstGeom prst="rect">
            <a:avLst/>
          </a:prstGeom>
        </p:spPr>
        <p:txBody>
          <a:bodyPr wrap="square" lIns="0">
            <a:spAutoFit/>
          </a:bodyPr>
          <a:lstStyle/>
          <a:p>
            <a:pPr>
              <a:spcBef>
                <a:spcPts val="1200"/>
              </a:spcBef>
              <a:buClr>
                <a:srgbClr val="00B3C4"/>
              </a:buClr>
              <a:defRPr b="0" i="0"/>
            </a:pPr>
            <a:r>
              <a:rPr lang="1036" sz="2400" dirty="0">
                <a:latin typeface="Calibri" panose="020F0502020204030204" pitchFamily="34" charset="0"/>
                <a:cs typeface="Calibri" panose="020F0502020204030204" pitchFamily="34" charset="0"/>
              </a:rPr>
              <a:t>Avant le début de l’enquête, effectuer une demi-journée de pratique à titre de séance de recyclage sur les diagnostics (ou d’une journée entière si c’est la première fois que l’équipe participe) ET une journée complète de pratique à titre de projet pilote dans une école à proximité.</a:t>
            </a:r>
          </a:p>
          <a:p>
            <a:pPr>
              <a:spcBef>
                <a:spcPts val="1200"/>
              </a:spcBef>
              <a:buClr>
                <a:srgbClr val="00B3C4"/>
              </a:buClr>
            </a:pPr>
            <a:endParaRPr lang="en-GB" sz="2400" dirty="0">
              <a:latin typeface="Calibri" panose="020F0502020204030204" pitchFamily="34" charset="0"/>
              <a:cs typeface="Calibri" panose="020F0502020204030204" pitchFamily="34" charset="0"/>
            </a:endParaRPr>
          </a:p>
          <a:p>
            <a:pPr>
              <a:spcBef>
                <a:spcPts val="1200"/>
              </a:spcBef>
              <a:buClr>
                <a:srgbClr val="00B3C4"/>
              </a:buClr>
              <a:defRPr b="0" i="0"/>
            </a:pPr>
            <a:r>
              <a:rPr lang="1036" sz="2400" b="1" dirty="0">
                <a:latin typeface="Calibri" panose="020F0502020204030204" pitchFamily="34" charset="0"/>
                <a:cs typeface="Calibri" panose="020F0502020204030204" pitchFamily="34" charset="0"/>
              </a:rPr>
              <a:t>Séance de recyclage d’une demi-journée :</a:t>
            </a:r>
            <a:endParaRPr lang="en-GB" sz="2400" dirty="0">
              <a:latin typeface="Calibri" panose="020F0502020204030204" pitchFamily="34" charset="0"/>
              <a:cs typeface="Calibri" panose="020F0502020204030204" pitchFamily="34" charset="0"/>
            </a:endParaRPr>
          </a:p>
          <a:p>
            <a:pPr marL="285750" indent="-285750">
              <a:spcBef>
                <a:spcPts val="1200"/>
              </a:spcBef>
              <a:buClr>
                <a:schemeClr val="bg2"/>
              </a:buClr>
              <a:buFont typeface="Arial" panose="020B0604020202020204" pitchFamily="34" charset="0"/>
              <a:buChar char="•"/>
              <a:defRPr b="0" i="0"/>
            </a:pPr>
            <a:r>
              <a:rPr lang="1036" sz="2400" dirty="0">
                <a:latin typeface="Calibri" panose="020F0502020204030204" pitchFamily="34" charset="0"/>
                <a:cs typeface="Calibri" panose="020F0502020204030204" pitchFamily="34" charset="0"/>
              </a:rPr>
              <a:t>Déterminer qui sont les techniciens de laboratoire les plus anciens et les plus expérimentés. Évaluer les performances en fonction du nombre d’années d’expérience.</a:t>
            </a:r>
          </a:p>
          <a:p>
            <a:pPr marL="285750" indent="-285750">
              <a:spcBef>
                <a:spcPts val="1200"/>
              </a:spcBef>
              <a:buClr>
                <a:schemeClr val="bg2"/>
              </a:buClr>
              <a:buFont typeface="Arial" panose="020B0604020202020204" pitchFamily="34" charset="0"/>
              <a:buChar char="•"/>
              <a:defRPr b="0" i="0"/>
            </a:pPr>
            <a:r>
              <a:rPr lang="1036" sz="2400" dirty="0">
                <a:latin typeface="Calibri" panose="020F0502020204030204" pitchFamily="34" charset="0"/>
                <a:cs typeface="Calibri" panose="020F0502020204030204" pitchFamily="34" charset="0"/>
              </a:rPr>
              <a:t>Vérifier le matériel, discuter des procédures opératoires normalisées et du déroulement du travail en laboratoire</a:t>
            </a:r>
          </a:p>
          <a:p>
            <a:pPr marL="285750" indent="-285750">
              <a:spcBef>
                <a:spcPts val="1200"/>
              </a:spcBef>
              <a:buClr>
                <a:schemeClr val="bg2"/>
              </a:buClr>
              <a:buFont typeface="Arial" panose="020B0604020202020204" pitchFamily="34" charset="0"/>
              <a:buChar char="•"/>
              <a:defRPr b="0" i="0"/>
            </a:pPr>
            <a:r>
              <a:rPr lang="1036" sz="2400" dirty="0">
                <a:latin typeface="Calibri" panose="020F0502020204030204" pitchFamily="34" charset="0"/>
                <a:cs typeface="Calibri" panose="020F0502020204030204" pitchFamily="34" charset="0"/>
              </a:rPr>
              <a:t>Effectuer un premier cycle de diagnostic avec toutes les étapes en équipe.</a:t>
            </a:r>
          </a:p>
          <a:p>
            <a:pPr>
              <a:spcBef>
                <a:spcPts val="1200"/>
              </a:spcBef>
              <a:buClr>
                <a:srgbClr val="00B3C4"/>
              </a:buClr>
            </a:pPr>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306649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74A91A-EB20-4DCA-9D75-00BDE6A394A7}"/>
              </a:ext>
            </a:extLst>
          </p:cNvPr>
          <p:cNvSpPr/>
          <p:nvPr/>
        </p:nvSpPr>
        <p:spPr>
          <a:xfrm>
            <a:off x="616402" y="1387308"/>
            <a:ext cx="11187729" cy="5324535"/>
          </a:xfrm>
          <a:prstGeom prst="rect">
            <a:avLst/>
          </a:prstGeom>
        </p:spPr>
        <p:txBody>
          <a:bodyPr wrap="square" lIns="0" tIns="45720" rIns="91440" bIns="45720" anchor="t">
            <a:spAutoFit/>
          </a:bodyPr>
          <a:lstStyle/>
          <a:p>
            <a:pPr>
              <a:spcBef>
                <a:spcPts val="1200"/>
              </a:spcBef>
              <a:buClr>
                <a:srgbClr val="00B3C4"/>
              </a:buClr>
              <a:defRPr b="0" i="0"/>
            </a:pPr>
            <a:r>
              <a:rPr lang="1036" sz="2000" b="1" dirty="0">
                <a:latin typeface="Calibri" panose="020F0502020204030204" pitchFamily="34" charset="0"/>
                <a:cs typeface="Calibri" panose="020F0502020204030204" pitchFamily="34" charset="0"/>
              </a:rPr>
              <a:t>Journée de pratique (projet pilote) :</a:t>
            </a:r>
            <a:endParaRPr lang="en-GB" sz="2000" b="1" dirty="0">
              <a:latin typeface="Calibri" panose="020F0502020204030204" pitchFamily="34" charset="0"/>
              <a:cs typeface="Calibri" panose="020F0502020204030204" pitchFamily="34" charset="0"/>
            </a:endParaRPr>
          </a:p>
          <a:p>
            <a:pPr marL="285750" indent="-285750">
              <a:spcBef>
                <a:spcPts val="1200"/>
              </a:spcBef>
              <a:buClr>
                <a:schemeClr val="bg2"/>
              </a:buClr>
              <a:buFont typeface="Arial" panose="020B0604020202020204" pitchFamily="34" charset="0"/>
              <a:buChar char="•"/>
              <a:defRPr b="0" i="0"/>
            </a:pPr>
            <a:r>
              <a:rPr lang="1036" sz="2000" dirty="0">
                <a:latin typeface="Calibri" panose="020F0502020204030204" pitchFamily="34" charset="0"/>
                <a:cs typeface="Calibri" panose="020F0502020204030204" pitchFamily="34" charset="0"/>
              </a:rPr>
              <a:t>Affecter des techniciens de lecture et des lecteurs de contrôle qualité. </a:t>
            </a:r>
          </a:p>
          <a:p>
            <a:pPr marL="285750" indent="-285750">
              <a:spcBef>
                <a:spcPts val="1200"/>
              </a:spcBef>
              <a:buClr>
                <a:schemeClr val="bg2"/>
              </a:buClr>
              <a:buFont typeface="Arial" panose="020B0604020202020204" pitchFamily="34" charset="0"/>
              <a:buChar char="•"/>
              <a:defRPr b="0" i="0"/>
            </a:pPr>
            <a:r>
              <a:rPr lang="1036" sz="2000" dirty="0">
                <a:latin typeface="Calibri" panose="020F0502020204030204" pitchFamily="34" charset="0"/>
                <a:cs typeface="Calibri" panose="020F0502020204030204" pitchFamily="34" charset="0"/>
              </a:rPr>
              <a:t>Préparer un nombre suffisant d’échantillons, de manière à ce que chaque lecteur dispose d’au moins 4 lames.</a:t>
            </a:r>
          </a:p>
          <a:p>
            <a:pPr marL="285750" indent="-285750">
              <a:spcBef>
                <a:spcPts val="1200"/>
              </a:spcBef>
              <a:buClr>
                <a:schemeClr val="bg2"/>
              </a:buClr>
              <a:buFont typeface="Arial" panose="020B0604020202020204" pitchFamily="34" charset="0"/>
              <a:buChar char="•"/>
              <a:defRPr b="0" i="0"/>
            </a:pPr>
            <a:r>
              <a:rPr lang="1036" sz="2000" dirty="0">
                <a:latin typeface="Calibri" panose="020F0502020204030204" pitchFamily="34" charset="0"/>
                <a:cs typeface="Calibri" panose="020F0502020204030204" pitchFamily="34" charset="0"/>
              </a:rPr>
              <a:t>Après une première lecture, remettre immédiatement les diapositives au technicien suivant. S’assurer qu’il n’y a pas de copie des résultats.</a:t>
            </a:r>
          </a:p>
          <a:p>
            <a:pPr marL="285750" indent="-285750">
              <a:spcBef>
                <a:spcPts val="1200"/>
              </a:spcBef>
              <a:buClr>
                <a:schemeClr val="bg2"/>
              </a:buClr>
              <a:buFont typeface="Arial" panose="020B0604020202020204" pitchFamily="34" charset="0"/>
              <a:buChar char="•"/>
              <a:defRPr b="0" i="0"/>
            </a:pPr>
            <a:r>
              <a:rPr lang="1036" sz="2000" dirty="0">
                <a:latin typeface="Calibri" panose="020F0502020204030204" pitchFamily="34" charset="0"/>
                <a:cs typeface="Calibri" panose="020F0502020204030204" pitchFamily="34" charset="0"/>
              </a:rPr>
              <a:t>Comparer les résultats selon les critères de contrôle qualité.</a:t>
            </a:r>
          </a:p>
          <a:p>
            <a:pPr marL="285750" indent="-285750">
              <a:spcBef>
                <a:spcPts val="1200"/>
              </a:spcBef>
              <a:buClr>
                <a:schemeClr val="bg2"/>
              </a:buClr>
              <a:buFont typeface="Arial" panose="020B0604020202020204" pitchFamily="34" charset="0"/>
              <a:buChar char="•"/>
              <a:defRPr b="0" i="0"/>
            </a:pPr>
            <a:r>
              <a:rPr lang="1036" sz="2000" dirty="0">
                <a:latin typeface="Calibri" panose="020F0502020204030204" pitchFamily="34" charset="0"/>
                <a:cs typeface="Calibri" panose="020F0502020204030204" pitchFamily="34" charset="0"/>
              </a:rPr>
              <a:t>Toutes les diapositives pour lesquelles les critères de contrôle qualité ne sont pas remplis doivent être relues par le lecteur de contrôle qualité et les résultats doivent être discutés avec les lecteurs d’origine. Une fois le consensus atteint, discuter des résultats avec l’ensemble de l’équipe présente.</a:t>
            </a:r>
          </a:p>
          <a:p>
            <a:pPr>
              <a:spcBef>
                <a:spcPts val="1200"/>
              </a:spcBef>
              <a:buClr>
                <a:srgbClr val="00B3C4"/>
              </a:buClr>
              <a:defRPr b="0" i="0"/>
            </a:pPr>
            <a:r>
              <a:rPr lang="1036" sz="2000" dirty="0">
                <a:latin typeface="Calibri" panose="020F0502020204030204" pitchFamily="34" charset="0"/>
                <a:cs typeface="Calibri" panose="020F0502020204030204" pitchFamily="34" charset="0"/>
              </a:rPr>
              <a:t>Après le lancement des activités sur le terrain, vérifier chaque jour le contrôle qualité afin de repérer les membres de l’équipe dont les performances sont systématiquement insuffisantes. Répéter les étapes de la formation si possible. Si l’insuffisance des performances persiste au bout d’une à deux semaines, discuter avec les responsables du remplacement éventuel du personnel.</a:t>
            </a:r>
            <a:endParaRPr lang="en-GB" sz="2000" dirty="0">
              <a:latin typeface="Calibri" panose="020F0502020204030204" pitchFamily="34" charset="0"/>
              <a:ea typeface="Calibri"/>
              <a:cs typeface="Calibri" panose="020F0502020204030204" pitchFamily="34" charset="0"/>
            </a:endParaRPr>
          </a:p>
        </p:txBody>
      </p:sp>
      <p:sp>
        <p:nvSpPr>
          <p:cNvPr id="3" name="Title 1">
            <a:extLst>
              <a:ext uri="{FF2B5EF4-FFF2-40B4-BE49-F238E27FC236}">
                <a16:creationId xmlns:a16="http://schemas.microsoft.com/office/drawing/2014/main" id="{D2003F84-FCA5-9F7A-0103-D325A8738260}"/>
              </a:ext>
            </a:extLst>
          </p:cNvPr>
          <p:cNvSpPr txBox="1"/>
          <p:nvPr/>
        </p:nvSpPr>
        <p:spPr>
          <a:xfrm>
            <a:off x="615449" y="385450"/>
            <a:ext cx="11166475" cy="9926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b="0" i="0"/>
            </a:pPr>
            <a:r>
              <a:rPr lang="1036" sz="3600" dirty="0">
                <a:solidFill>
                  <a:schemeClr val="bg2"/>
                </a:solidFill>
              </a:rPr>
              <a:t>Préparation du champ</a:t>
            </a:r>
            <a:endParaRPr lang="en-GB" sz="3600" dirty="0">
              <a:solidFill>
                <a:schemeClr val="bg2"/>
              </a:solidFill>
            </a:endParaRPr>
          </a:p>
        </p:txBody>
      </p:sp>
    </p:spTree>
    <p:extLst>
      <p:ext uri="{BB962C8B-B14F-4D97-AF65-F5344CB8AC3E}">
        <p14:creationId xmlns:p14="http://schemas.microsoft.com/office/powerpoint/2010/main" val="214201207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1036" dirty="0"/>
              <a:t>Des questions ?</a:t>
            </a:r>
            <a:endParaRPr lang="en-US" dirty="0"/>
          </a:p>
        </p:txBody>
      </p:sp>
    </p:spTree>
    <p:extLst>
      <p:ext uri="{BB962C8B-B14F-4D97-AF65-F5344CB8AC3E}">
        <p14:creationId xmlns:p14="http://schemas.microsoft.com/office/powerpoint/2010/main" val="349696036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1036" dirty="0"/>
              <a:t>Objectifs de formation</a:t>
            </a:r>
          </a:p>
        </p:txBody>
      </p:sp>
      <p:sp>
        <p:nvSpPr>
          <p:cNvPr id="5" name="TextBox 4">
            <a:extLst>
              <a:ext uri="{FF2B5EF4-FFF2-40B4-BE49-F238E27FC236}">
                <a16:creationId xmlns:a16="http://schemas.microsoft.com/office/drawing/2014/main" id="{D2D3E35D-BF66-4769-9557-D44670FCAE32}"/>
              </a:ext>
            </a:extLst>
          </p:cNvPr>
          <p:cNvSpPr txBox="1"/>
          <p:nvPr/>
        </p:nvSpPr>
        <p:spPr>
          <a:xfrm>
            <a:off x="715760" y="1579207"/>
            <a:ext cx="11250228" cy="3783300"/>
          </a:xfrm>
          <a:prstGeom prst="rect">
            <a:avLst/>
          </a:prstGeom>
          <a:noFill/>
        </p:spPr>
        <p:txBody>
          <a:bodyPr wrap="square" rtlCol="0">
            <a:spAutoFit/>
          </a:bodyPr>
          <a:lstStyle/>
          <a:p>
            <a:pPr>
              <a:defRPr b="0" i="0"/>
            </a:pPr>
            <a:r>
              <a:rPr lang="1036" sz="2800" dirty="0">
                <a:solidFill>
                  <a:schemeClr val="bg2"/>
                </a:solidFill>
                <a:latin typeface="Calibri" panose="020F0502020204030204" pitchFamily="34" charset="0"/>
                <a:cs typeface="Calibri" panose="020F0502020204030204" pitchFamily="34" charset="0"/>
              </a:rPr>
              <a:t>Dans ce module, vous découvrirez les différentes étapes qui composent les méthodes de laboratoire : </a:t>
            </a:r>
          </a:p>
          <a:p>
            <a:endParaRPr lang="en-US" sz="2400" dirty="0">
              <a:solidFill>
                <a:schemeClr val="bg2"/>
              </a:solidFill>
              <a:latin typeface="Calibri" panose="020F0502020204030204" pitchFamily="34" charset="0"/>
              <a:cs typeface="Calibri" panose="020F0502020204030204" pitchFamily="34" charset="0"/>
            </a:endParaRPr>
          </a:p>
          <a:p>
            <a:pPr marL="457200" indent="-457200">
              <a:spcBef>
                <a:spcPts val="1200"/>
              </a:spcBef>
              <a:buClr>
                <a:schemeClr val="accent5"/>
              </a:buClr>
              <a:buAutoNum type="arabicPeriod"/>
              <a:defRPr b="0" i="0"/>
            </a:pPr>
            <a:r>
              <a:rPr lang="1036" sz="2800" dirty="0">
                <a:solidFill>
                  <a:schemeClr val="bg2"/>
                </a:solidFill>
                <a:latin typeface="Calibri" panose="020F0502020204030204" pitchFamily="34" charset="0"/>
                <a:cs typeface="Calibri" panose="020F0502020204030204" pitchFamily="34" charset="0"/>
              </a:rPr>
              <a:t>Observation macroscopique</a:t>
            </a:r>
          </a:p>
          <a:p>
            <a:pPr marL="457200" indent="-457200">
              <a:spcBef>
                <a:spcPts val="1200"/>
              </a:spcBef>
              <a:buClr>
                <a:schemeClr val="accent5"/>
              </a:buClr>
              <a:buAutoNum type="arabicPeriod"/>
              <a:defRPr b="0" i="0"/>
            </a:pPr>
            <a:r>
              <a:rPr lang="1036" sz="2800" dirty="0">
                <a:solidFill>
                  <a:schemeClr val="bg2"/>
                </a:solidFill>
                <a:latin typeface="Calibri" panose="020F0502020204030204" pitchFamily="34" charset="0"/>
                <a:cs typeface="Calibri" panose="020F0502020204030204" pitchFamily="34" charset="0"/>
              </a:rPr>
              <a:t>Bandelette réactive Hemastix</a:t>
            </a:r>
          </a:p>
          <a:p>
            <a:pPr marL="457200" indent="-457200">
              <a:spcBef>
                <a:spcPts val="1200"/>
              </a:spcBef>
              <a:buClr>
                <a:schemeClr val="accent5"/>
              </a:buClr>
              <a:buAutoNum type="arabicPeriod"/>
              <a:defRPr b="0" i="0"/>
            </a:pPr>
            <a:r>
              <a:rPr lang="1036" sz="2800" dirty="0">
                <a:solidFill>
                  <a:schemeClr val="bg2"/>
                </a:solidFill>
                <a:latin typeface="Calibri" panose="020F0502020204030204" pitchFamily="34" charset="0"/>
                <a:cs typeface="Calibri" panose="020F0502020204030204" pitchFamily="34" charset="0"/>
              </a:rPr>
              <a:t>Filtration de l’urine (FU) </a:t>
            </a:r>
          </a:p>
          <a:p>
            <a:endParaRPr lang="en-US" sz="2400" dirty="0">
              <a:solidFill>
                <a:schemeClr val="bg2"/>
              </a:solidFill>
            </a:endParaRPr>
          </a:p>
          <a:p>
            <a:endParaRPr lang="en-US" sz="2400" dirty="0">
              <a:solidFill>
                <a:schemeClr val="bg2"/>
              </a:solidFill>
            </a:endParaRPr>
          </a:p>
        </p:txBody>
      </p:sp>
    </p:spTree>
    <p:extLst>
      <p:ext uri="{BB962C8B-B14F-4D97-AF65-F5344CB8AC3E}">
        <p14:creationId xmlns:p14="http://schemas.microsoft.com/office/powerpoint/2010/main" val="421774945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1036" dirty="0"/>
              <a:t>Précautions de sécurité</a:t>
            </a:r>
          </a:p>
        </p:txBody>
      </p:sp>
      <p:sp>
        <p:nvSpPr>
          <p:cNvPr id="5" name="TextBox 4">
            <a:extLst>
              <a:ext uri="{FF2B5EF4-FFF2-40B4-BE49-F238E27FC236}">
                <a16:creationId xmlns:a16="http://schemas.microsoft.com/office/drawing/2014/main" id="{D2D3E35D-BF66-4769-9557-D44670FCAE32}"/>
              </a:ext>
            </a:extLst>
          </p:cNvPr>
          <p:cNvSpPr txBox="1"/>
          <p:nvPr/>
        </p:nvSpPr>
        <p:spPr>
          <a:xfrm>
            <a:off x="527863" y="2138726"/>
            <a:ext cx="11022018" cy="4585871"/>
          </a:xfrm>
          <a:prstGeom prst="rect">
            <a:avLst/>
          </a:prstGeom>
          <a:noFill/>
        </p:spPr>
        <p:txBody>
          <a:bodyPr wrap="square" rtlCol="0">
            <a:spAutoFit/>
          </a:bodyPr>
          <a:lstStyle/>
          <a:p>
            <a:pPr marL="342900" indent="-342900">
              <a:spcAft>
                <a:spcPts val="1200"/>
              </a:spcAft>
              <a:buClr>
                <a:schemeClr val="bg2"/>
              </a:buClr>
              <a:buFont typeface="Arial" panose="020B0604020202020204" pitchFamily="34" charset="0"/>
              <a:buChar char="•"/>
              <a:defRPr b="0" i="0"/>
            </a:pPr>
            <a:r>
              <a:rPr lang="1036" sz="2200" dirty="0">
                <a:latin typeface="Calibri" panose="020F0502020204030204" pitchFamily="34" charset="0"/>
                <a:cs typeface="Calibri" panose="020F0502020204030204" pitchFamily="34" charset="0"/>
              </a:rPr>
              <a:t>L’urine doit être considérée comme potentiellement infectieuse ; portez des gants et des blouses de laboratoire</a:t>
            </a:r>
            <a:endParaRPr lang="en-US" sz="2200" dirty="0">
              <a:latin typeface="Calibri" panose="020F0502020204030204" pitchFamily="34" charset="0"/>
              <a:cs typeface="Calibri" panose="020F0502020204030204" pitchFamily="34" charset="0"/>
            </a:endParaRPr>
          </a:p>
          <a:p>
            <a:pPr marL="342900" indent="-342900">
              <a:spcAft>
                <a:spcPts val="1200"/>
              </a:spcAft>
              <a:buClr>
                <a:schemeClr val="bg2"/>
              </a:buClr>
              <a:buFont typeface="Arial" panose="020B0604020202020204" pitchFamily="34" charset="0"/>
              <a:buChar char="•"/>
              <a:defRPr b="0" i="0"/>
            </a:pPr>
            <a:r>
              <a:rPr lang="1036" sz="2200" dirty="0">
                <a:latin typeface="Calibri" panose="020F0502020204030204" pitchFamily="34" charset="0"/>
                <a:cs typeface="Calibri" panose="020F0502020204030204" pitchFamily="34" charset="0"/>
              </a:rPr>
              <a:t>Les plans de travail, instruments et équipements doivent être nettoyés à l’aide de désinfectants après chaque utilisation.</a:t>
            </a:r>
          </a:p>
          <a:p>
            <a:pPr marL="342900" indent="-342900">
              <a:spcAft>
                <a:spcPts val="1200"/>
              </a:spcAft>
              <a:buClr>
                <a:schemeClr val="bg2"/>
              </a:buClr>
              <a:buFont typeface="Arial" panose="020B0604020202020204" pitchFamily="34" charset="0"/>
              <a:buChar char="•"/>
              <a:defRPr b="0" i="0"/>
            </a:pPr>
            <a:r>
              <a:rPr lang="1036" sz="2200" dirty="0">
                <a:latin typeface="Calibri" panose="020F0502020204030204" pitchFamily="34" charset="0"/>
                <a:cs typeface="Calibri" panose="020F0502020204030204" pitchFamily="34" charset="0"/>
              </a:rPr>
              <a:t>Les matières contaminées par des déchets infectieux doivent être désinfectées avant d’être éliminées.</a:t>
            </a:r>
          </a:p>
          <a:p>
            <a:pPr marL="342900" indent="-342900">
              <a:spcAft>
                <a:spcPts val="1200"/>
              </a:spcAft>
              <a:buClr>
                <a:schemeClr val="bg2"/>
              </a:buClr>
              <a:buFont typeface="Arial" panose="020B0604020202020204" pitchFamily="34" charset="0"/>
              <a:buChar char="•"/>
              <a:defRPr b="0" i="0"/>
            </a:pPr>
            <a:r>
              <a:rPr lang="1036" sz="2200" dirty="0">
                <a:latin typeface="Calibri" panose="020F0502020204030204" pitchFamily="34" charset="0"/>
                <a:cs typeface="Calibri" panose="020F0502020204030204" pitchFamily="34" charset="0"/>
              </a:rPr>
              <a:t>Il est interdit de boire ou de manger pendant les procédures de laboratoire.</a:t>
            </a:r>
          </a:p>
          <a:p>
            <a:pPr marL="342900" indent="-342900">
              <a:spcAft>
                <a:spcPts val="1200"/>
              </a:spcAft>
              <a:buClr>
                <a:schemeClr val="bg2"/>
              </a:buClr>
              <a:buFont typeface="Arial" panose="020B0604020202020204" pitchFamily="34" charset="0"/>
              <a:buChar char="•"/>
              <a:defRPr b="0" i="0"/>
            </a:pPr>
            <a:r>
              <a:rPr lang="1036" sz="2200" dirty="0">
                <a:latin typeface="Calibri" panose="020F0502020204030204" pitchFamily="34" charset="0"/>
                <a:cs typeface="Calibri" panose="020F0502020204030204" pitchFamily="34" charset="0"/>
              </a:rPr>
              <a:t>Il convient d’utiliser un ou plusieurs désinfectant(s) avant d’éliminer les matières contaminées, les spatules en bois et les récipients des échantillons, et pour nettoyer les plans de travail</a:t>
            </a:r>
          </a:p>
          <a:p>
            <a:pPr marL="342900" indent="-342900">
              <a:spcAft>
                <a:spcPts val="1200"/>
              </a:spcAft>
              <a:buClr>
                <a:schemeClr val="bg2"/>
              </a:buClr>
              <a:buFont typeface="Arial" panose="020B0604020202020204" pitchFamily="34" charset="0"/>
              <a:buChar char="•"/>
              <a:defRPr b="0" i="0"/>
            </a:pPr>
            <a:r>
              <a:rPr lang="1036" sz="2200" dirty="0">
                <a:latin typeface="Calibri" panose="020F0502020204030204" pitchFamily="34" charset="0"/>
                <a:cs typeface="Calibri" panose="020F0502020204030204" pitchFamily="34" charset="0"/>
              </a:rPr>
              <a:t>Les récipients d’échantillons utilisés doivent être désinfectés avant le lavage</a:t>
            </a:r>
          </a:p>
        </p:txBody>
      </p:sp>
    </p:spTree>
    <p:extLst>
      <p:ext uri="{BB962C8B-B14F-4D97-AF65-F5344CB8AC3E}">
        <p14:creationId xmlns:p14="http://schemas.microsoft.com/office/powerpoint/2010/main" val="264197701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BB5B26A-A1FC-427F-8F3A-52B7586009FF}"/>
              </a:ext>
            </a:extLst>
          </p:cNvPr>
          <p:cNvSpPr>
            <a:spLocks noGrp="1"/>
          </p:cNvSpPr>
          <p:nvPr>
            <p:ph type="title" idx="4294967295"/>
          </p:nvPr>
        </p:nvSpPr>
        <p:spPr>
          <a:xfrm>
            <a:off x="619008" y="269038"/>
            <a:ext cx="9826625" cy="1122362"/>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Matériel nécessaire</a:t>
            </a:r>
          </a:p>
        </p:txBody>
      </p:sp>
      <p:sp>
        <p:nvSpPr>
          <p:cNvPr id="7" name="TextBox 6">
            <a:extLst>
              <a:ext uri="{FF2B5EF4-FFF2-40B4-BE49-F238E27FC236}">
                <a16:creationId xmlns:a16="http://schemas.microsoft.com/office/drawing/2014/main" id="{DD5F034C-D501-440B-BF64-65C7D137F228}"/>
              </a:ext>
            </a:extLst>
          </p:cNvPr>
          <p:cNvSpPr txBox="1"/>
          <p:nvPr/>
        </p:nvSpPr>
        <p:spPr>
          <a:xfrm>
            <a:off x="619008" y="1174008"/>
            <a:ext cx="10352674" cy="5656642"/>
          </a:xfrm>
          <a:prstGeom prst="rect">
            <a:avLst/>
          </a:prstGeom>
          <a:noFill/>
        </p:spPr>
        <p:txBody>
          <a:bodyPr wrap="square" numCol="2">
            <a:spAutoFit/>
          </a:bodyPr>
          <a:lstStyle/>
          <a:p>
            <a:pPr>
              <a:lnSpc>
                <a:spcPct val="120000"/>
              </a:lnSpc>
              <a:defRPr b="0" i="0"/>
            </a:pPr>
            <a:r>
              <a:rPr lang="1036" sz="1600" i="1" dirty="0">
                <a:effectLst/>
                <a:latin typeface="Calibri" panose="020F0502020204030204" pitchFamily="34" charset="0"/>
                <a:ea typeface="Calibri" panose="020F0502020204030204" pitchFamily="34" charset="0"/>
                <a:cs typeface="Calibri" panose="020F0502020204030204" pitchFamily="34" charset="0"/>
              </a:rPr>
              <a:t>Vêtement de protection :</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Gants</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Blouse de laboratoire</a:t>
            </a:r>
          </a:p>
          <a:p>
            <a:pPr marL="342900" lvl="0" indent="-342900">
              <a:lnSpc>
                <a:spcPct val="120000"/>
              </a:lnSpc>
              <a:buFont typeface="Arial" panose="020B0604020202020204" pitchFamily="34" charset="0"/>
              <a:buChar char="•"/>
              <a:defRPr b="0" i="0"/>
            </a:pPr>
            <a:r>
              <a:rPr lang="1036" sz="1600" spc="-10" dirty="0">
                <a:latin typeface="Calibri" panose="020F0502020204030204" pitchFamily="34" charset="0"/>
                <a:ea typeface="Calibri" panose="020F0502020204030204" pitchFamily="34" charset="0"/>
                <a:cs typeface="Calibri" panose="020F0502020204030204" pitchFamily="34" charset="0"/>
              </a:rPr>
              <a:t>Chaussures à bout fermé</a:t>
            </a:r>
          </a:p>
          <a:p>
            <a:pPr marL="342900" lvl="0" indent="-342900">
              <a:lnSpc>
                <a:spcPct val="120000"/>
              </a:lnSpc>
              <a:buFont typeface="Arial" panose="020B0604020202020204" pitchFamily="34" charset="0"/>
              <a:buChar char="•"/>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lvl="0">
              <a:lnSpc>
                <a:spcPct val="120000"/>
              </a:lnSpc>
              <a:defRPr b="0" i="0"/>
            </a:pPr>
            <a:r>
              <a:rPr lang="1036" sz="1600" i="1" spc="-10" dirty="0">
                <a:effectLst/>
                <a:latin typeface="Calibri" panose="020F0502020204030204" pitchFamily="34" charset="0"/>
                <a:ea typeface="Calibri" panose="020F0502020204030204" pitchFamily="34" charset="0"/>
                <a:cs typeface="Calibri" panose="020F0502020204030204" pitchFamily="34" charset="0"/>
              </a:rPr>
              <a:t>Sang dans les urines : </a:t>
            </a:r>
          </a:p>
          <a:p>
            <a:pPr marL="285750" indent="-28575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Pots pour urine (20 ml)</a:t>
            </a:r>
            <a:endParaRPr lang="en-GB" sz="1600" dirty="0">
              <a:latin typeface="Calibri" panose="020F0502020204030204" pitchFamily="34" charset="0"/>
              <a:cs typeface="Calibri" panose="020F0502020204030204" pitchFamily="34" charset="0"/>
            </a:endParaRPr>
          </a:p>
          <a:p>
            <a:pPr marL="285750" indent="-285750">
              <a:lnSpc>
                <a:spcPct val="120000"/>
              </a:lnSpc>
              <a:buFont typeface="Arial" panose="020B0604020202020204" pitchFamily="34" charset="0"/>
              <a:buChar char="•"/>
              <a:defRPr b="0" i="0"/>
            </a:pPr>
            <a:r>
              <a:rPr lang="1036" sz="1600" dirty="0">
                <a:latin typeface="Calibri" panose="020F0502020204030204" pitchFamily="34" charset="0"/>
                <a:cs typeface="Calibri" panose="020F0502020204030204" pitchFamily="34" charset="0"/>
              </a:rPr>
              <a:t>Bandelette réactive Hemastix </a:t>
            </a:r>
          </a:p>
          <a:p>
            <a:pPr marL="285750" indent="-28575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rPr>
              <a:t>Pot Hemastix avec balance</a:t>
            </a:r>
          </a:p>
          <a:p>
            <a:pPr marL="285750" indent="-285750">
              <a:lnSpc>
                <a:spcPct val="120000"/>
              </a:lnSpc>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pPr>
              <a:lnSpc>
                <a:spcPct val="120000"/>
              </a:lnSpc>
              <a:defRPr b="0" i="0"/>
            </a:pPr>
            <a:r>
              <a:rPr lang="1036" sz="1600" i="1" dirty="0">
                <a:effectLst/>
                <a:latin typeface="Calibri" panose="020F0502020204030204" pitchFamily="34" charset="0"/>
                <a:ea typeface="Calibri" panose="020F0502020204030204" pitchFamily="34" charset="0"/>
                <a:cs typeface="Calibri" panose="020F0502020204030204" pitchFamily="34" charset="0"/>
              </a:rPr>
              <a:t>Filtration d’urine :</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Porte-filtre</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Pinces/Forceps</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Seringue, plastique, 10 ml </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Lamelles en verre pour microscope</a:t>
            </a: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Iodine de Lugol (solution de 5 %)</a:t>
            </a:r>
          </a:p>
          <a:p>
            <a:pPr marL="34290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Filtre de membrane Nuclepore, 13 mm de diamètre / taille des pores : 12 µm</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lvl="0">
              <a:lnSpc>
                <a:spcPct val="120000"/>
              </a:lnSpc>
            </a:pPr>
            <a:endParaRPr lang="en-GB" sz="1600" spc="-10" dirty="0">
              <a:effectLst/>
              <a:latin typeface="Calibri" panose="020F0502020204030204" pitchFamily="34" charset="0"/>
              <a:ea typeface="Calibri" panose="020F0502020204030204" pitchFamily="34" charset="0"/>
              <a:cs typeface="Calibri" panose="020F0502020204030204" pitchFamily="34" charset="0"/>
            </a:endParaRPr>
          </a:p>
          <a:p>
            <a:pPr>
              <a:lnSpc>
                <a:spcPct val="120000"/>
              </a:lnSpc>
              <a:defRPr b="0" i="0"/>
            </a:pPr>
            <a:r>
              <a:rPr lang="1036" sz="1600" i="1" dirty="0">
                <a:effectLst/>
                <a:latin typeface="Calibri" panose="020F0502020204030204" pitchFamily="34" charset="0"/>
                <a:ea typeface="Calibri" panose="020F0502020204030204" pitchFamily="34" charset="0"/>
                <a:cs typeface="Calibri" panose="020F0502020204030204" pitchFamily="34" charset="0"/>
              </a:rPr>
              <a:t>Examen microscopique : </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Microscope</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Compteur à main</a:t>
            </a:r>
          </a:p>
          <a:p>
            <a:pPr marL="342900" lvl="0" indent="-342900">
              <a:lnSpc>
                <a:spcPct val="120000"/>
              </a:lnSpc>
              <a:buFont typeface="Arial" panose="020B0604020202020204" pitchFamily="34" charset="0"/>
              <a:buChar char="•"/>
            </a:pP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a:lnSpc>
                <a:spcPct val="120000"/>
              </a:lnSpc>
              <a:defRPr b="0" i="0"/>
            </a:pPr>
            <a:r>
              <a:rPr lang="1036" sz="1600" i="1" dirty="0">
                <a:effectLst/>
                <a:latin typeface="Calibri" panose="020F0502020204030204" pitchFamily="34" charset="0"/>
                <a:ea typeface="Calibri" panose="020F0502020204030204" pitchFamily="34" charset="0"/>
                <a:cs typeface="Calibri" panose="020F0502020204030204" pitchFamily="34" charset="0"/>
              </a:rPr>
              <a:t>Désinfectants et élimination des déchets : </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Seau (pour jeter l’urine)</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1 % de solution hypochlorite (eau de Javel) </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Alcool à brûler</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Savon médicinal</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Gants de lavage en caoutchouc</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Lingettes désinfectantes</a:t>
            </a:r>
            <a:endParaRPr lang="en-GB" sz="16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20000"/>
              </a:lnSpc>
              <a:buFont typeface="Arial" panose="020B0604020202020204" pitchFamily="34" charset="0"/>
              <a:buChar char="•"/>
              <a:defRPr b="0" i="0"/>
            </a:pPr>
            <a:r>
              <a:rPr lang="1036" sz="1600" spc="-10" dirty="0">
                <a:effectLst/>
                <a:latin typeface="Calibri" panose="020F0502020204030204" pitchFamily="34" charset="0"/>
                <a:ea typeface="Calibri" panose="020F0502020204030204" pitchFamily="34" charset="0"/>
                <a:cs typeface="Calibri" panose="020F0502020204030204" pitchFamily="34" charset="0"/>
              </a:rPr>
              <a:t>Poubelle (contenant du désinfectant)</a:t>
            </a:r>
          </a:p>
          <a:p>
            <a:pPr marL="342900" lvl="0" indent="-342900">
              <a:lnSpc>
                <a:spcPct val="120000"/>
              </a:lnSpc>
              <a:buFont typeface="Arial" panose="020B0604020202020204" pitchFamily="34" charset="0"/>
              <a:buChar char="•"/>
            </a:pPr>
            <a:endParaRPr lang="en-GB" sz="1600" spc="-10" dirty="0">
              <a:effectLst/>
              <a:latin typeface="Calibri" panose="020F0502020204030204" pitchFamily="34" charset="0"/>
              <a:ea typeface="Calibri" panose="020F0502020204030204" pitchFamily="34" charset="0"/>
              <a:cs typeface="Calibri" panose="020F0502020204030204" pitchFamily="34" charset="0"/>
            </a:endParaRPr>
          </a:p>
          <a:p>
            <a:pPr>
              <a:defRPr b="0" i="0"/>
            </a:pPr>
            <a:r>
              <a:rPr lang="1036" sz="1600" i="1" dirty="0">
                <a:latin typeface="Calibri" panose="020F0502020204030204" pitchFamily="34" charset="0"/>
                <a:ea typeface="Calibri" panose="020F0502020204030204" pitchFamily="34" charset="0"/>
                <a:cs typeface="Calibri" panose="020F0502020204030204" pitchFamily="34" charset="0"/>
              </a:rPr>
              <a:t>Étiquetage des échantillons et saisie des données :</a:t>
            </a:r>
          </a:p>
          <a:p>
            <a:pPr marL="342900" indent="-342900">
              <a:lnSpc>
                <a:spcPct val="120000"/>
              </a:lnSpc>
              <a:buFont typeface="Arial" panose="020B0604020202020204" pitchFamily="34" charset="0"/>
              <a:buChar char="•"/>
              <a:defRPr b="0" i="0"/>
            </a:pPr>
            <a:r>
              <a:rPr lang="1036" sz="1600" spc="-10" dirty="0">
                <a:latin typeface="Calibri" panose="020F0502020204030204" pitchFamily="34" charset="0"/>
                <a:ea typeface="Calibri" panose="020F0502020204030204" pitchFamily="34" charset="0"/>
                <a:cs typeface="Calibri" panose="020F0502020204030204" pitchFamily="34" charset="0"/>
              </a:rPr>
              <a:t>Codes-barres</a:t>
            </a:r>
          </a:p>
          <a:p>
            <a:pPr marL="342900" indent="-342900">
              <a:lnSpc>
                <a:spcPct val="120000"/>
              </a:lnSpc>
              <a:buFont typeface="Arial" panose="020B0604020202020204" pitchFamily="34" charset="0"/>
              <a:buChar char="•"/>
              <a:defRPr b="0" i="0"/>
            </a:pPr>
            <a:r>
              <a:rPr lang="1036" sz="1600" spc="-10" dirty="0">
                <a:latin typeface="Calibri" panose="020F0502020204030204" pitchFamily="34" charset="0"/>
                <a:ea typeface="Calibri" panose="020F0502020204030204" pitchFamily="34" charset="0"/>
                <a:cs typeface="Calibri" panose="020F0502020204030204" pitchFamily="34" charset="0"/>
              </a:rPr>
              <a:t>Téléphone avec formulaire de résultats ou de dossier préinstallé</a:t>
            </a:r>
          </a:p>
        </p:txBody>
      </p:sp>
    </p:spTree>
    <p:extLst>
      <p:ext uri="{BB962C8B-B14F-4D97-AF65-F5344CB8AC3E}">
        <p14:creationId xmlns:p14="http://schemas.microsoft.com/office/powerpoint/2010/main" val="375547470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24003" y="253575"/>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Observation macroscopique</a:t>
            </a:r>
          </a:p>
        </p:txBody>
      </p:sp>
      <p:grpSp>
        <p:nvGrpSpPr>
          <p:cNvPr id="5" name="Group 4">
            <a:extLst>
              <a:ext uri="{FF2B5EF4-FFF2-40B4-BE49-F238E27FC236}">
                <a16:creationId xmlns:a16="http://schemas.microsoft.com/office/drawing/2014/main" id="{D2E76227-1968-4761-B47C-DF3E963D9D1D}"/>
              </a:ext>
            </a:extLst>
          </p:cNvPr>
          <p:cNvGrpSpPr/>
          <p:nvPr/>
        </p:nvGrpSpPr>
        <p:grpSpPr>
          <a:xfrm>
            <a:off x="379561" y="1473964"/>
            <a:ext cx="11450067" cy="5196962"/>
            <a:chOff x="581972" y="1334223"/>
            <a:chExt cx="8880743" cy="4272384"/>
          </a:xfrm>
        </p:grpSpPr>
        <p:sp>
          <p:nvSpPr>
            <p:cNvPr id="6" name="Rectangle 5">
              <a:extLst>
                <a:ext uri="{FF2B5EF4-FFF2-40B4-BE49-F238E27FC236}">
                  <a16:creationId xmlns:a16="http://schemas.microsoft.com/office/drawing/2014/main" id="{F560069F-8F2A-44F5-A61C-6F154213E91A}"/>
                </a:ext>
              </a:extLst>
            </p:cNvPr>
            <p:cNvSpPr/>
            <p:nvPr/>
          </p:nvSpPr>
          <p:spPr>
            <a:xfrm>
              <a:off x="581972" y="1334223"/>
              <a:ext cx="8880743" cy="1037386"/>
            </a:xfrm>
            <a:prstGeom prst="rect">
              <a:avLst/>
            </a:prstGeom>
          </p:spPr>
          <p:txBody>
            <a:bodyPr wrap="square">
              <a:spAutoFit/>
            </a:bodyPr>
            <a:lstStyle/>
            <a:p>
              <a:pPr marL="342900" indent="-342900">
                <a:spcBef>
                  <a:spcPts val="1200"/>
                </a:spcBef>
                <a:buClr>
                  <a:schemeClr val="accent5"/>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Objectif : l’observation consiste à identifier le sang visible dans l’urine (hématurie macroscopique)</a:t>
              </a:r>
            </a:p>
            <a:p>
              <a:pPr marL="342900" indent="-342900">
                <a:spcBef>
                  <a:spcPts val="1200"/>
                </a:spcBef>
                <a:buClr>
                  <a:schemeClr val="accent5"/>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Toute trace de sang dans l’échantillon doit être consignée.</a:t>
              </a:r>
            </a:p>
          </p:txBody>
        </p:sp>
        <p:pic>
          <p:nvPicPr>
            <p:cNvPr id="7" name="Picture 2" descr="Image result for macroscopic haematuria">
              <a:extLst>
                <a:ext uri="{FF2B5EF4-FFF2-40B4-BE49-F238E27FC236}">
                  <a16:creationId xmlns:a16="http://schemas.microsoft.com/office/drawing/2014/main" id="{3208E921-B018-4956-9FFE-475B1174408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738" y="2347285"/>
              <a:ext cx="3259322" cy="325932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89C69A6-EC6D-4EB8-BD8F-19ACB87859AF}"/>
                </a:ext>
              </a:extLst>
            </p:cNvPr>
            <p:cNvSpPr/>
            <p:nvPr/>
          </p:nvSpPr>
          <p:spPr>
            <a:xfrm>
              <a:off x="804813" y="3874621"/>
              <a:ext cx="1654167" cy="1705606"/>
            </a:xfrm>
            <a:prstGeom prst="rect">
              <a:avLst/>
            </a:prstGeom>
          </p:spPr>
          <p:txBody>
            <a:bodyPr wrap="square">
              <a:spAutoFit/>
            </a:bodyPr>
            <a:lstStyle/>
            <a:p>
              <a:pPr>
                <a:spcBef>
                  <a:spcPts val="1200"/>
                </a:spcBef>
                <a:buClr>
                  <a:srgbClr val="00B3C4"/>
                </a:buClr>
                <a:defRPr b="0" i="0"/>
              </a:pPr>
              <a:r>
                <a:rPr lang="1036" sz="2400" kern="0">
                  <a:latin typeface="Calibri" panose="020F0502020204030204" pitchFamily="34" charset="0"/>
                  <a:cs typeface="Calibri" panose="020F0502020204030204" pitchFamily="34" charset="0"/>
                </a:rPr>
                <a:t>Hématurie macroscopique</a:t>
              </a:r>
            </a:p>
            <a:p>
              <a:pPr>
                <a:spcBef>
                  <a:spcPts val="1200"/>
                </a:spcBef>
                <a:buClr>
                  <a:srgbClr val="00B3C4"/>
                </a:buClr>
                <a:defRPr b="0" i="0"/>
              </a:pPr>
              <a:r>
                <a:rPr lang="1036" sz="2400" b="1" kern="0">
                  <a:latin typeface="Calibri" panose="020F0502020204030204" pitchFamily="34" charset="0"/>
                  <a:cs typeface="Calibri" panose="020F0502020204030204" pitchFamily="34" charset="0"/>
                </a:rPr>
                <a:t>OUI</a:t>
              </a:r>
              <a:r>
                <a:rPr lang="1036" sz="2400" b="0" kern="0">
                  <a:latin typeface="Calibri" panose="020F0502020204030204" pitchFamily="34" charset="0"/>
                  <a:cs typeface="Calibri" panose="020F0502020204030204" pitchFamily="34" charset="0"/>
                </a:rPr>
                <a:t>, sang visible dans les urines</a:t>
              </a:r>
            </a:p>
          </p:txBody>
        </p:sp>
        <p:sp>
          <p:nvSpPr>
            <p:cNvPr id="9" name="Rectangle 8">
              <a:extLst>
                <a:ext uri="{FF2B5EF4-FFF2-40B4-BE49-F238E27FC236}">
                  <a16:creationId xmlns:a16="http://schemas.microsoft.com/office/drawing/2014/main" id="{790EC851-D320-44C8-9A08-6BA5A7903C97}"/>
                </a:ext>
              </a:extLst>
            </p:cNvPr>
            <p:cNvSpPr/>
            <p:nvPr/>
          </p:nvSpPr>
          <p:spPr>
            <a:xfrm>
              <a:off x="6925844" y="3874621"/>
              <a:ext cx="1980886" cy="1103627"/>
            </a:xfrm>
            <a:prstGeom prst="rect">
              <a:avLst/>
            </a:prstGeom>
          </p:spPr>
          <p:txBody>
            <a:bodyPr wrap="square">
              <a:spAutoFit/>
            </a:bodyPr>
            <a:lstStyle/>
            <a:p>
              <a:pPr>
                <a:spcBef>
                  <a:spcPts val="1200"/>
                </a:spcBef>
                <a:buClr>
                  <a:srgbClr val="00B3C4"/>
                </a:buClr>
                <a:defRPr b="0" i="0"/>
              </a:pPr>
              <a:r>
                <a:rPr lang="1036" sz="2400" kern="0">
                  <a:latin typeface="Calibri" panose="020F0502020204030204" pitchFamily="34" charset="0"/>
                  <a:cs typeface="Calibri" panose="020F0502020204030204" pitchFamily="34" charset="0"/>
                </a:rPr>
                <a:t>Urines foncées </a:t>
              </a:r>
            </a:p>
            <a:p>
              <a:pPr>
                <a:spcBef>
                  <a:spcPts val="1200"/>
                </a:spcBef>
                <a:buClr>
                  <a:srgbClr val="00B3C4"/>
                </a:buClr>
                <a:defRPr b="0" i="0"/>
              </a:pPr>
              <a:r>
                <a:rPr lang="1036" sz="2400" b="1" kern="0">
                  <a:latin typeface="Calibri" panose="020F0502020204030204" pitchFamily="34" charset="0"/>
                  <a:cs typeface="Calibri" panose="020F0502020204030204" pitchFamily="34" charset="0"/>
                </a:rPr>
                <a:t>NON</a:t>
              </a:r>
              <a:r>
                <a:rPr lang="1036" sz="2400" b="0" kern="0">
                  <a:latin typeface="Calibri" panose="020F0502020204030204" pitchFamily="34" charset="0"/>
                  <a:cs typeface="Calibri" panose="020F0502020204030204" pitchFamily="34" charset="0"/>
                </a:rPr>
                <a:t>, sang visible dans les urines</a:t>
              </a:r>
            </a:p>
          </p:txBody>
        </p:sp>
        <p:sp>
          <p:nvSpPr>
            <p:cNvPr id="10" name="Arrow: Right 9">
              <a:extLst>
                <a:ext uri="{FF2B5EF4-FFF2-40B4-BE49-F238E27FC236}">
                  <a16:creationId xmlns:a16="http://schemas.microsoft.com/office/drawing/2014/main" id="{099ED3D7-1B06-45DA-BE8E-931C42D58200}"/>
                </a:ext>
              </a:extLst>
            </p:cNvPr>
            <p:cNvSpPr/>
            <p:nvPr/>
          </p:nvSpPr>
          <p:spPr>
            <a:xfrm>
              <a:off x="2232837" y="3922276"/>
              <a:ext cx="864782" cy="316643"/>
            </a:xfrm>
            <a:prstGeom prst="rightArrow">
              <a:avLst/>
            </a:prstGeom>
            <a:solidFill>
              <a:schemeClr val="bg2"/>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latin typeface="Calibri" panose="020F0502020204030204" pitchFamily="34" charset="0"/>
                <a:cs typeface="Calibri" panose="020F0502020204030204" pitchFamily="34" charset="0"/>
              </a:endParaRPr>
            </a:p>
          </p:txBody>
        </p:sp>
        <p:sp>
          <p:nvSpPr>
            <p:cNvPr id="11" name="Arrow: Right 10">
              <a:extLst>
                <a:ext uri="{FF2B5EF4-FFF2-40B4-BE49-F238E27FC236}">
                  <a16:creationId xmlns:a16="http://schemas.microsoft.com/office/drawing/2014/main" id="{8D824BB2-E642-4A48-81EF-D3526E1BF549}"/>
                </a:ext>
              </a:extLst>
            </p:cNvPr>
            <p:cNvSpPr/>
            <p:nvPr/>
          </p:nvSpPr>
          <p:spPr>
            <a:xfrm rot="10800000">
              <a:off x="5954008" y="3922276"/>
              <a:ext cx="864782" cy="316643"/>
            </a:xfrm>
            <a:prstGeom prst="rightArrow">
              <a:avLst/>
            </a:prstGeom>
            <a:solidFill>
              <a:schemeClr val="bg2"/>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87618794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8993" y="227513"/>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Bandelette réactive Hemastix</a:t>
            </a:r>
          </a:p>
        </p:txBody>
      </p:sp>
      <p:sp>
        <p:nvSpPr>
          <p:cNvPr id="12" name="Rectangle 11">
            <a:extLst>
              <a:ext uri="{FF2B5EF4-FFF2-40B4-BE49-F238E27FC236}">
                <a16:creationId xmlns:a16="http://schemas.microsoft.com/office/drawing/2014/main" id="{3B75F85B-F038-4D6B-B4CC-32E613A87E09}"/>
              </a:ext>
            </a:extLst>
          </p:cNvPr>
          <p:cNvSpPr/>
          <p:nvPr/>
        </p:nvSpPr>
        <p:spPr>
          <a:xfrm>
            <a:off x="618993" y="1373207"/>
            <a:ext cx="11037694" cy="1708587"/>
          </a:xfrm>
          <a:prstGeom prst="rect">
            <a:avLst/>
          </a:prstGeom>
        </p:spPr>
        <p:txBody>
          <a:bodyPr wrap="square">
            <a:spAutoFit/>
          </a:bodyPr>
          <a:lstStyle/>
          <a:p>
            <a:pPr marL="342900" marR="0" lvl="0" indent="-342900" defTabSz="914400" eaLnBrk="1" fontAlgn="auto" latinLnBrk="0" hangingPunct="1">
              <a:lnSpc>
                <a:spcPct val="100000"/>
              </a:lnSpc>
              <a:spcBef>
                <a:spcPts val="1200"/>
              </a:spcBef>
              <a:spcAft>
                <a:spcPct val="0"/>
              </a:spcAft>
              <a:buClr>
                <a:schemeClr val="bg2"/>
              </a:buClr>
              <a:buSzTx/>
              <a:buFont typeface="Arial" panose="020B0604020202020204" pitchFamily="34" charset="0"/>
              <a:buChar char="•"/>
              <a:defRPr b="0" i="0"/>
            </a:pPr>
            <a:r>
              <a:rPr lang="1036" sz="2400" kern="0" dirty="0">
                <a:latin typeface="Calibri" panose="020F0502020204030204" pitchFamily="34" charset="0"/>
                <a:cs typeface="Calibri" panose="020F0502020204030204" pitchFamily="34" charset="0"/>
              </a:rPr>
              <a:t>Objectif : la bandelette réactive Hemastix recherche la présence de sang non visible dans les urines (microhématurie).</a:t>
            </a:r>
          </a:p>
          <a:p>
            <a:pPr marL="342900" marR="0" lvl="0" indent="-342900" defTabSz="914400" eaLnBrk="1" fontAlgn="auto" latinLnBrk="0" hangingPunct="1">
              <a:lnSpc>
                <a:spcPct val="100000"/>
              </a:lnSpc>
              <a:spcBef>
                <a:spcPts val="1200"/>
              </a:spcBef>
              <a:spcAft>
                <a:spcPct val="0"/>
              </a:spcAft>
              <a:buClr>
                <a:schemeClr val="bg2"/>
              </a:buClr>
              <a:buSzTx/>
              <a:buFont typeface="Arial" panose="020B0604020202020204" pitchFamily="34" charset="0"/>
              <a:buChar char="•"/>
              <a:defRPr b="0" i="0"/>
            </a:pPr>
            <a:r>
              <a:rPr lang="1036" sz="2400" kern="0" dirty="0">
                <a:latin typeface="Calibri" panose="020F0502020204030204" pitchFamily="34" charset="0"/>
                <a:cs typeface="Calibri" panose="020F0502020204030204" pitchFamily="34" charset="0"/>
              </a:rPr>
              <a:t>Veiller à ce que cette recherche soit effectuée dans </a:t>
            </a:r>
            <a:br>
              <a:rPr lang="en-US" sz="2400" kern="0" dirty="0">
                <a:latin typeface="Calibri" panose="020F0502020204030204" pitchFamily="34" charset="0"/>
                <a:cs typeface="Calibri" panose="020F0502020204030204" pitchFamily="34" charset="0"/>
              </a:rPr>
            </a:br>
            <a:r>
              <a:rPr lang="1036" sz="2400" kern="0" dirty="0">
                <a:latin typeface="Calibri" panose="020F0502020204030204" pitchFamily="34" charset="0"/>
                <a:cs typeface="Calibri" panose="020F0502020204030204" pitchFamily="34" charset="0"/>
              </a:rPr>
              <a:t>les 2 heures qui suivent le prélèvement.</a:t>
            </a:r>
            <a:endParaRPr lang="en-GB" sz="2400" kern="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9648E41D-9A68-4D8B-9965-3ED4ED0FCCC7}"/>
              </a:ext>
            </a:extLst>
          </p:cNvPr>
          <p:cNvPicPr>
            <a:picLocks noChangeAspect="1"/>
          </p:cNvPicPr>
          <p:nvPr/>
        </p:nvPicPr>
        <p:blipFill>
          <a:blip r:embed="rId2" cstate="print">
            <a:extLst>
              <a:ext uri="{28A0092B-C50C-407E-A947-70E740481C1C}">
                <a14:useLocalDpi xmlns:a14="http://schemas.microsoft.com/office/drawing/2010/main" val="0"/>
              </a:ext>
            </a:extLst>
          </a:blip>
          <a:srcRect l="31643" t="13102" r="11635" b="196"/>
          <a:stretch>
            <a:fillRect/>
          </a:stretch>
        </p:blipFill>
        <p:spPr>
          <a:xfrm>
            <a:off x="9116292" y="2325533"/>
            <a:ext cx="1859234" cy="2234140"/>
          </a:xfrm>
          <a:prstGeom prst="rect">
            <a:avLst/>
          </a:prstGeom>
        </p:spPr>
      </p:pic>
      <p:pic>
        <p:nvPicPr>
          <p:cNvPr id="15" name="Picture 14">
            <a:extLst>
              <a:ext uri="{FF2B5EF4-FFF2-40B4-BE49-F238E27FC236}">
                <a16:creationId xmlns:a16="http://schemas.microsoft.com/office/drawing/2014/main" id="{67AA0D2B-A05D-4D5E-A5AF-5710E53B38C4}"/>
              </a:ext>
            </a:extLst>
          </p:cNvPr>
          <p:cNvPicPr>
            <a:picLocks noChangeAspect="1"/>
          </p:cNvPicPr>
          <p:nvPr/>
        </p:nvPicPr>
        <p:blipFill>
          <a:blip r:embed="rId3" cstate="print">
            <a:extLst>
              <a:ext uri="{28A0092B-C50C-407E-A947-70E740481C1C}">
                <a14:useLocalDpi xmlns:a14="http://schemas.microsoft.com/office/drawing/2010/main" val="0"/>
              </a:ext>
            </a:extLst>
          </a:blip>
          <a:srcRect l="24062" t="13149" r="24062"/>
          <a:stretch>
            <a:fillRect/>
          </a:stretch>
        </p:blipFill>
        <p:spPr>
          <a:xfrm>
            <a:off x="9116292" y="4647024"/>
            <a:ext cx="1859234" cy="2166618"/>
          </a:xfrm>
          <a:prstGeom prst="rect">
            <a:avLst/>
          </a:prstGeom>
        </p:spPr>
      </p:pic>
      <p:sp>
        <p:nvSpPr>
          <p:cNvPr id="16" name="TextBox 15">
            <a:extLst>
              <a:ext uri="{FF2B5EF4-FFF2-40B4-BE49-F238E27FC236}">
                <a16:creationId xmlns:a16="http://schemas.microsoft.com/office/drawing/2014/main" id="{4226D196-EC46-4F52-958A-5E6492871662}"/>
              </a:ext>
            </a:extLst>
          </p:cNvPr>
          <p:cNvSpPr txBox="1"/>
          <p:nvPr/>
        </p:nvSpPr>
        <p:spPr>
          <a:xfrm>
            <a:off x="10572827" y="2325533"/>
            <a:ext cx="462730" cy="366126"/>
          </a:xfrm>
          <a:prstGeom prst="rect">
            <a:avLst/>
          </a:prstGeom>
          <a:noFill/>
        </p:spPr>
        <p:txBody>
          <a:bodyPr wrap="none" rtlCol="0">
            <a:spAutoFit/>
          </a:bodyPr>
          <a:lstStyle/>
          <a:p>
            <a:pPr>
              <a:defRPr b="0" i="0"/>
            </a:pPr>
            <a:r>
              <a:rPr lang="1036">
                <a:solidFill>
                  <a:schemeClr val="accent3"/>
                </a:solidFill>
              </a:rPr>
              <a:t>(3)</a:t>
            </a:r>
          </a:p>
        </p:txBody>
      </p:sp>
      <p:sp>
        <p:nvSpPr>
          <p:cNvPr id="17" name="TextBox 16">
            <a:extLst>
              <a:ext uri="{FF2B5EF4-FFF2-40B4-BE49-F238E27FC236}">
                <a16:creationId xmlns:a16="http://schemas.microsoft.com/office/drawing/2014/main" id="{F04B9630-CB4C-400B-94D3-8060C8D143CD}"/>
              </a:ext>
            </a:extLst>
          </p:cNvPr>
          <p:cNvSpPr txBox="1"/>
          <p:nvPr/>
        </p:nvSpPr>
        <p:spPr>
          <a:xfrm>
            <a:off x="10532776" y="4733102"/>
            <a:ext cx="462730" cy="366126"/>
          </a:xfrm>
          <a:prstGeom prst="rect">
            <a:avLst/>
          </a:prstGeom>
          <a:noFill/>
        </p:spPr>
        <p:txBody>
          <a:bodyPr wrap="none" rtlCol="0">
            <a:spAutoFit/>
          </a:bodyPr>
          <a:lstStyle/>
          <a:p>
            <a:pPr>
              <a:defRPr b="0" i="0"/>
            </a:pPr>
            <a:r>
              <a:rPr lang="1036">
                <a:solidFill>
                  <a:schemeClr val="accent3"/>
                </a:solidFill>
              </a:rPr>
              <a:t>(4)</a:t>
            </a:r>
          </a:p>
        </p:txBody>
      </p:sp>
      <p:sp>
        <p:nvSpPr>
          <p:cNvPr id="18" name="Rectangle 17">
            <a:extLst>
              <a:ext uri="{FF2B5EF4-FFF2-40B4-BE49-F238E27FC236}">
                <a16:creationId xmlns:a16="http://schemas.microsoft.com/office/drawing/2014/main" id="{B57EA518-C5EE-4474-97A5-7EA7E75E89F3}"/>
              </a:ext>
            </a:extLst>
          </p:cNvPr>
          <p:cNvSpPr/>
          <p:nvPr/>
        </p:nvSpPr>
        <p:spPr>
          <a:xfrm>
            <a:off x="618993" y="3163442"/>
            <a:ext cx="7480057" cy="3478195"/>
          </a:xfrm>
          <a:prstGeom prst="rect">
            <a:avLst/>
          </a:prstGeom>
        </p:spPr>
        <p:txBody>
          <a:bodyPr wrap="square">
            <a:spAutoFit/>
          </a:bodyPr>
          <a:lstStyle/>
          <a:p>
            <a:pPr marL="457200" marR="0" lvl="0" indent="-457200" defTabSz="914400" eaLnBrk="1" fontAlgn="auto" latinLnBrk="0" hangingPunct="1">
              <a:lnSpc>
                <a:spcPct val="100000"/>
              </a:lnSpc>
              <a:spcBef>
                <a:spcPts val="1200"/>
              </a:spcBef>
              <a:spcAft>
                <a:spcPct val="0"/>
              </a:spcAft>
              <a:buClr>
                <a:schemeClr val="bg2"/>
              </a:buClr>
              <a:buSzTx/>
              <a:buFont typeface="+mj-lt"/>
              <a:buAutoNum type="arabicPeriod"/>
              <a:defRPr b="0" i="0"/>
            </a:pPr>
            <a:r>
              <a:rPr lang="1036" sz="2400" kern="0" dirty="0">
                <a:latin typeface="Calibri" panose="020F0502020204030204" pitchFamily="34" charset="0"/>
                <a:cs typeface="Calibri" panose="020F0502020204030204" pitchFamily="34" charset="0"/>
              </a:rPr>
              <a:t>Veiller à porter des gants. </a:t>
            </a:r>
          </a:p>
          <a:p>
            <a:pPr marL="457200" marR="0" lvl="0" indent="-457200" defTabSz="914400" eaLnBrk="1" fontAlgn="auto" latinLnBrk="0" hangingPunct="1">
              <a:lnSpc>
                <a:spcPct val="100000"/>
              </a:lnSpc>
              <a:spcBef>
                <a:spcPts val="1200"/>
              </a:spcBef>
              <a:spcAft>
                <a:spcPct val="0"/>
              </a:spcAft>
              <a:buClr>
                <a:schemeClr val="bg2"/>
              </a:buClr>
              <a:buSzTx/>
              <a:buFont typeface="+mj-lt"/>
              <a:buAutoNum type="arabicPeriod"/>
              <a:defRPr b="0" i="0"/>
            </a:pPr>
            <a:r>
              <a:rPr lang="1036" sz="2400" kern="0" dirty="0">
                <a:latin typeface="Calibri" panose="020F0502020204030204" pitchFamily="34" charset="0"/>
                <a:cs typeface="Calibri" panose="020F0502020204030204" pitchFamily="34" charset="0"/>
              </a:rPr>
              <a:t>Retirer une bandelette du flacon et coller le « code-barres de la bandelette » sur le récipient contenant l’échantillon d’urine.</a:t>
            </a:r>
          </a:p>
          <a:p>
            <a:pPr marL="457200" marR="0" lvl="0" indent="-457200" defTabSz="914400" eaLnBrk="1" fontAlgn="auto" latinLnBrk="0" hangingPunct="1">
              <a:lnSpc>
                <a:spcPct val="100000"/>
              </a:lnSpc>
              <a:spcBef>
                <a:spcPts val="1200"/>
              </a:spcBef>
              <a:spcAft>
                <a:spcPct val="0"/>
              </a:spcAft>
              <a:buClr>
                <a:schemeClr val="bg2"/>
              </a:buClr>
              <a:buSzTx/>
              <a:buFont typeface="+mj-lt"/>
              <a:buAutoNum type="arabicPeriod"/>
              <a:defRPr b="0" i="0"/>
            </a:pPr>
            <a:r>
              <a:rPr lang="1036" sz="2400" kern="0" dirty="0">
                <a:latin typeface="Calibri" panose="020F0502020204030204" pitchFamily="34" charset="0"/>
                <a:cs typeface="Calibri" panose="020F0502020204030204" pitchFamily="34" charset="0"/>
              </a:rPr>
              <a:t>Immerger entièrement les zones de réactif de la bande dans l’échantillon d’urine pendant quelques secondes.</a:t>
            </a:r>
          </a:p>
          <a:p>
            <a:pPr marL="457200" marR="0" lvl="0" indent="-457200" defTabSz="914400" eaLnBrk="1" fontAlgn="auto" latinLnBrk="0" hangingPunct="1">
              <a:lnSpc>
                <a:spcPct val="100000"/>
              </a:lnSpc>
              <a:spcBef>
                <a:spcPts val="1200"/>
              </a:spcBef>
              <a:spcAft>
                <a:spcPct val="0"/>
              </a:spcAft>
              <a:buClr>
                <a:schemeClr val="bg2"/>
              </a:buClr>
              <a:buSzTx/>
              <a:buFont typeface="+mj-lt"/>
              <a:buAutoNum type="arabicPeriod"/>
              <a:defRPr b="0" i="0"/>
            </a:pPr>
            <a:r>
              <a:rPr lang="1036" sz="2400" kern="0" dirty="0">
                <a:latin typeface="Calibri" panose="020F0502020204030204" pitchFamily="34" charset="0"/>
                <a:cs typeface="Calibri" panose="020F0502020204030204" pitchFamily="34" charset="0"/>
              </a:rPr>
              <a:t>En retirant la bande, frotter son extrémité contre le bord du récipient pour enlever le surplus d’urine.</a:t>
            </a:r>
            <a:endParaRPr kumimoji="0" lang="en-GB" sz="2400" b="0" i="0" u="none" strike="noStrike" kern="0" cap="none" spc="0" normalizeH="0" baseline="0" noProof="0" dirty="0">
              <a:ln>
                <a:noFill/>
              </a:ln>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9693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7798" y="269270"/>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Bandelette réactive Hemastix</a:t>
            </a:r>
          </a:p>
        </p:txBody>
      </p:sp>
      <p:sp>
        <p:nvSpPr>
          <p:cNvPr id="9" name="TextBox 8">
            <a:extLst>
              <a:ext uri="{FF2B5EF4-FFF2-40B4-BE49-F238E27FC236}">
                <a16:creationId xmlns:a16="http://schemas.microsoft.com/office/drawing/2014/main" id="{09B908A1-3714-4F82-8A97-981705A73167}"/>
              </a:ext>
            </a:extLst>
          </p:cNvPr>
          <p:cNvSpPr txBox="1"/>
          <p:nvPr/>
        </p:nvSpPr>
        <p:spPr>
          <a:xfrm>
            <a:off x="617798" y="1372610"/>
            <a:ext cx="10978328" cy="2501859"/>
          </a:xfrm>
          <a:prstGeom prst="rect">
            <a:avLst/>
          </a:prstGeom>
          <a:noFill/>
        </p:spPr>
        <p:txBody>
          <a:bodyPr wrap="square">
            <a:spAutoFit/>
          </a:bodyPr>
          <a:lstStyle/>
          <a:p>
            <a:pPr marL="342900" marR="0" lvl="0" indent="-342900" defTabSz="914400" eaLnBrk="1" fontAlgn="auto" latinLnBrk="0" hangingPunct="1">
              <a:lnSpc>
                <a:spcPct val="100000"/>
              </a:lnSpc>
              <a:spcBef>
                <a:spcPts val="1200"/>
              </a:spcBef>
              <a:spcAft>
                <a:spcPct val="0"/>
              </a:spcAft>
              <a:buClr>
                <a:schemeClr val="bg2"/>
              </a:buClr>
              <a:buSzTx/>
              <a:buFont typeface="+mj-lt"/>
              <a:buAutoNum type="arabicPeriod" startAt="5"/>
              <a:defRPr b="0" i="0"/>
            </a:pPr>
            <a:r>
              <a:rPr lang="1036" sz="2400" kern="0" dirty="0">
                <a:latin typeface="Calibri" panose="020F0502020204030204" pitchFamily="34" charset="0"/>
                <a:cs typeface="Calibri" panose="020F0502020204030204" pitchFamily="34" charset="0"/>
              </a:rPr>
              <a:t>Placer la bandelette horizontalement sur la table ou au-dessus du récipient d’urine, de manière à ce que les produits chimiques ne se mélangent pas. </a:t>
            </a:r>
            <a:endParaRPr lang="en-GB" sz="2400" kern="0" dirty="0">
              <a:latin typeface="Calibri" panose="020F0502020204030204" pitchFamily="34" charset="0"/>
              <a:cs typeface="Calibri" panose="020F0502020204030204" pitchFamily="34" charset="0"/>
            </a:endParaRPr>
          </a:p>
          <a:p>
            <a:pPr marL="342900" marR="0" lvl="0" indent="-342900" defTabSz="914400" eaLnBrk="1" fontAlgn="auto" latinLnBrk="0" hangingPunct="1">
              <a:lnSpc>
                <a:spcPct val="100000"/>
              </a:lnSpc>
              <a:spcBef>
                <a:spcPts val="1200"/>
              </a:spcBef>
              <a:spcAft>
                <a:spcPct val="0"/>
              </a:spcAft>
              <a:buClr>
                <a:schemeClr val="bg2"/>
              </a:buClr>
              <a:buSzTx/>
              <a:buFont typeface="+mj-lt"/>
              <a:buAutoNum type="arabicPeriod" startAt="5"/>
              <a:defRPr b="0" i="0"/>
            </a:pPr>
            <a:r>
              <a:rPr lang="1036" sz="2400" kern="0" dirty="0">
                <a:latin typeface="Calibri" panose="020F0502020204030204" pitchFamily="34" charset="0"/>
                <a:cs typeface="Calibri" panose="020F0502020204030204" pitchFamily="34" charset="0"/>
              </a:rPr>
              <a:t>Lire la bande entre 1 et 2 minutes après l’avoir plongée dans l’échantillon d’urine. </a:t>
            </a:r>
            <a:r>
              <a:rPr lang="1036" sz="2400" b="1" kern="0" dirty="0">
                <a:latin typeface="Calibri" panose="020F0502020204030204" pitchFamily="34" charset="0"/>
                <a:cs typeface="Calibri" panose="020F0502020204030204" pitchFamily="34" charset="0"/>
              </a:rPr>
              <a:t>Tout changement de couleur se produisant après 2 minutes n’a aucune valeur pour le diagnostic et doit être ignoré </a:t>
            </a:r>
            <a:endParaRPr lang="en-GB" sz="2400" b="1" dirty="0">
              <a:latin typeface="Calibri" panose="020F0502020204030204" pitchFamily="34" charset="0"/>
              <a:cs typeface="Calibri" panose="020F0502020204030204" pitchFamily="34" charset="0"/>
            </a:endParaRPr>
          </a:p>
          <a:p>
            <a:pPr defTabSz="914400" hangingPunct="1">
              <a:spcBef>
                <a:spcPts val="1200"/>
              </a:spcBef>
              <a:buClr>
                <a:srgbClr val="00B3C4"/>
              </a:buClr>
              <a:defRPr/>
            </a:pPr>
            <a:endParaRPr lang="en-GB" sz="1800" dirty="0">
              <a:solidFill>
                <a:schemeClr val="bg2"/>
              </a:solidFill>
              <a:latin typeface="Calibri" panose="020F0502020204030204" pitchFamily="34" charset="0"/>
              <a:cs typeface="Calibri" panose="020F0502020204030204" pitchFamily="34" charset="0"/>
            </a:endParaRPr>
          </a:p>
        </p:txBody>
      </p:sp>
      <p:pic>
        <p:nvPicPr>
          <p:cNvPr id="3" name="Picture 2" descr="A picture containing table, indoor, cup, food&#10;&#10;Description automatically generated">
            <a:extLst>
              <a:ext uri="{FF2B5EF4-FFF2-40B4-BE49-F238E27FC236}">
                <a16:creationId xmlns:a16="http://schemas.microsoft.com/office/drawing/2014/main" id="{057A0BCB-04C7-20A7-832E-2C67350910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2315" y="3429000"/>
            <a:ext cx="8399207" cy="3159730"/>
          </a:xfrm>
          <a:prstGeom prst="rect">
            <a:avLst/>
          </a:prstGeom>
        </p:spPr>
      </p:pic>
      <p:sp>
        <p:nvSpPr>
          <p:cNvPr id="5" name="TextBox 4">
            <a:extLst>
              <a:ext uri="{FF2B5EF4-FFF2-40B4-BE49-F238E27FC236}">
                <a16:creationId xmlns:a16="http://schemas.microsoft.com/office/drawing/2014/main" id="{758BC3E1-7F0B-3AC2-9731-D858C69B4404}"/>
              </a:ext>
            </a:extLst>
          </p:cNvPr>
          <p:cNvSpPr txBox="1"/>
          <p:nvPr/>
        </p:nvSpPr>
        <p:spPr>
          <a:xfrm>
            <a:off x="9648772" y="3429000"/>
            <a:ext cx="462730" cy="366126"/>
          </a:xfrm>
          <a:prstGeom prst="rect">
            <a:avLst/>
          </a:prstGeom>
          <a:noFill/>
        </p:spPr>
        <p:txBody>
          <a:bodyPr wrap="none" rtlCol="0">
            <a:spAutoFit/>
          </a:bodyPr>
          <a:lstStyle/>
          <a:p>
            <a:pPr>
              <a:defRPr b="0" i="0"/>
            </a:pPr>
            <a:r>
              <a:rPr lang="1036">
                <a:solidFill>
                  <a:schemeClr val="accent3"/>
                </a:solidFill>
              </a:rPr>
              <a:t>(5)</a:t>
            </a:r>
          </a:p>
        </p:txBody>
      </p:sp>
    </p:spTree>
    <p:extLst>
      <p:ext uri="{BB962C8B-B14F-4D97-AF65-F5344CB8AC3E}">
        <p14:creationId xmlns:p14="http://schemas.microsoft.com/office/powerpoint/2010/main" val="53265537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3307" y="306433"/>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Bandelette réactive Hemastix</a:t>
            </a:r>
          </a:p>
        </p:txBody>
      </p:sp>
      <p:pic>
        <p:nvPicPr>
          <p:cNvPr id="2050" name="Picture 2" descr="Figure 2 Hemastix test. Dipstick test for blood: values from1-6 based on colour development.">
            <a:extLst>
              <a:ext uri="{FF2B5EF4-FFF2-40B4-BE49-F238E27FC236}">
                <a16:creationId xmlns:a16="http://schemas.microsoft.com/office/drawing/2014/main" id="{9DC8F28E-10A6-4729-B052-0D3FCA6FC5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932" t="3276" r="3761" b="8743"/>
          <a:stretch>
            <a:fillRect/>
          </a:stretch>
        </p:blipFill>
        <p:spPr bwMode="auto">
          <a:xfrm>
            <a:off x="7953555" y="1385385"/>
            <a:ext cx="3978562" cy="294635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9B908A1-3714-4F82-8A97-981705A73167}"/>
              </a:ext>
            </a:extLst>
          </p:cNvPr>
          <p:cNvSpPr txBox="1"/>
          <p:nvPr/>
        </p:nvSpPr>
        <p:spPr>
          <a:xfrm>
            <a:off x="623307" y="1385385"/>
            <a:ext cx="7103242" cy="5308823"/>
          </a:xfrm>
          <a:prstGeom prst="rect">
            <a:avLst/>
          </a:prstGeom>
          <a:noFill/>
        </p:spPr>
        <p:txBody>
          <a:bodyPr wrap="square">
            <a:spAutoFit/>
          </a:bodyPr>
          <a:lstStyle/>
          <a:p>
            <a:pPr marL="457200" marR="0" lvl="0" indent="-457200" defTabSz="914400" eaLnBrk="1" fontAlgn="auto" latinLnBrk="0" hangingPunct="1">
              <a:lnSpc>
                <a:spcPct val="100000"/>
              </a:lnSpc>
              <a:spcBef>
                <a:spcPts val="1200"/>
              </a:spcBef>
              <a:spcAft>
                <a:spcPct val="0"/>
              </a:spcAft>
              <a:buClr>
                <a:schemeClr val="bg2"/>
              </a:buClr>
              <a:buSzTx/>
              <a:buFont typeface="+mj-lt"/>
              <a:buAutoNum type="arabicPeriod" startAt="7"/>
              <a:defRPr b="0" i="0"/>
            </a:pPr>
            <a:r>
              <a:rPr lang="1036" sz="2400" kern="0" dirty="0">
                <a:latin typeface="Calibri" panose="020F0502020204030204" pitchFamily="34" charset="0"/>
                <a:cs typeface="Calibri" panose="020F0502020204030204" pitchFamily="34" charset="0"/>
              </a:rPr>
              <a:t>Faire correspondre la couleur de la bande avec le tableau des couleurs figurant sur l’étiquette du flacon.</a:t>
            </a:r>
          </a:p>
          <a:p>
            <a:pPr marR="0" lvl="0" defTabSz="914400" eaLnBrk="1" fontAlgn="auto" latinLnBrk="0" hangingPunct="1">
              <a:lnSpc>
                <a:spcPct val="100000"/>
              </a:lnSpc>
              <a:spcBef>
                <a:spcPts val="1200"/>
              </a:spcBef>
              <a:spcAft>
                <a:spcPct val="0"/>
              </a:spcAft>
              <a:buClr>
                <a:schemeClr val="accent5"/>
              </a:buClr>
              <a:buSzTx/>
              <a:defRPr/>
            </a:pPr>
            <a:endParaRPr lang="en-US" sz="2400" kern="0" dirty="0">
              <a:latin typeface="Calibri" panose="020F0502020204030204" pitchFamily="34" charset="0"/>
              <a:cs typeface="Calibri" panose="020F0502020204030204" pitchFamily="34" charset="0"/>
            </a:endParaRPr>
          </a:p>
          <a:p>
            <a:pPr>
              <a:spcBef>
                <a:spcPts val="1200"/>
              </a:spcBef>
              <a:buClr>
                <a:srgbClr val="00B3C4"/>
              </a:buClr>
              <a:defRPr b="0" i="0"/>
            </a:pPr>
            <a:r>
              <a:rPr lang="1036" sz="2400" b="1" kern="0" dirty="0">
                <a:latin typeface="Calibri" panose="020F0502020204030204" pitchFamily="34" charset="0"/>
                <a:cs typeface="Calibri" panose="020F0502020204030204" pitchFamily="34" charset="0"/>
              </a:rPr>
              <a:t>NE PAS POSER LA BANDE SUR LE TABLEAU DES COULEURS, CAR CELA SALIRA CE DERNIER</a:t>
            </a:r>
          </a:p>
          <a:p>
            <a:pPr>
              <a:spcBef>
                <a:spcPts val="1200"/>
              </a:spcBef>
              <a:buClr>
                <a:srgbClr val="00B3C4"/>
              </a:buClr>
              <a:defRPr/>
            </a:pPr>
            <a:endParaRPr lang="en-US" sz="2400" b="1" kern="0" dirty="0">
              <a:latin typeface="Calibri" panose="020F0502020204030204" pitchFamily="34" charset="0"/>
              <a:cs typeface="Calibri" panose="020F0502020204030204" pitchFamily="34" charset="0"/>
            </a:endParaRPr>
          </a:p>
          <a:p>
            <a:pPr>
              <a:spcBef>
                <a:spcPts val="1200"/>
              </a:spcBef>
              <a:buClr>
                <a:srgbClr val="00B3C4"/>
              </a:buClr>
              <a:defRPr/>
            </a:pPr>
            <a:endParaRPr lang="en-US" sz="2400" b="1" kern="0" dirty="0">
              <a:latin typeface="Calibri" panose="020F0502020204030204" pitchFamily="34" charset="0"/>
              <a:cs typeface="Calibri" panose="020F0502020204030204" pitchFamily="34" charset="0"/>
            </a:endParaRPr>
          </a:p>
          <a:p>
            <a:pPr>
              <a:spcBef>
                <a:spcPts val="1200"/>
              </a:spcBef>
              <a:buClr>
                <a:srgbClr val="00B3C4"/>
              </a:buClr>
              <a:defRPr b="0" i="0"/>
            </a:pPr>
            <a:r>
              <a:rPr lang="1036" sz="2400" kern="0" dirty="0">
                <a:latin typeface="Calibri" panose="020F0502020204030204" pitchFamily="34" charset="0"/>
                <a:cs typeface="Calibri" panose="020F0502020204030204" pitchFamily="34" charset="0"/>
              </a:rPr>
              <a:t>L’ordre de lecture sur le tableau des couleurs correspond à l’ordre des résultats à saisir sur le téléphone, c’est-à-dire :  </a:t>
            </a:r>
          </a:p>
          <a:p>
            <a:pPr defTabSz="914400" hangingPunct="1">
              <a:spcBef>
                <a:spcPts val="1200"/>
              </a:spcBef>
              <a:buClr>
                <a:srgbClr val="00B3C4"/>
              </a:buClr>
              <a:defRPr/>
            </a:pPr>
            <a:endParaRPr lang="en-GB" sz="1800" dirty="0">
              <a:solidFill>
                <a:schemeClr val="bg2"/>
              </a:solidFill>
              <a:latin typeface="Calibri" panose="020F0502020204030204" pitchFamily="34" charset="0"/>
              <a:cs typeface="Calibri" panose="020F0502020204030204" pitchFamily="34" charset="0"/>
            </a:endParaRPr>
          </a:p>
        </p:txBody>
      </p:sp>
      <p:graphicFrame>
        <p:nvGraphicFramePr>
          <p:cNvPr id="7" name="Table 6">
            <a:extLst>
              <a:ext uri="{FF2B5EF4-FFF2-40B4-BE49-F238E27FC236}">
                <a16:creationId xmlns:a16="http://schemas.microsoft.com/office/drawing/2014/main" id="{A4D26733-CBB5-4B54-B3A5-6D1B88F2971F}"/>
              </a:ext>
            </a:extLst>
          </p:cNvPr>
          <p:cNvGraphicFramePr>
            <a:graphicFrameLocks noGrp="1"/>
          </p:cNvGraphicFramePr>
          <p:nvPr/>
        </p:nvGraphicFramePr>
        <p:xfrm>
          <a:off x="7953555" y="4790784"/>
          <a:ext cx="4188222" cy="1866900"/>
        </p:xfrm>
        <a:graphic>
          <a:graphicData uri="http://schemas.openxmlformats.org/drawingml/2006/table">
            <a:tbl>
              <a:tblPr>
                <a:tableStyleId>{5C22544A-7EE6-4342-B048-85BDC9FD1C3A}</a:tableStyleId>
              </a:tblPr>
              <a:tblGrid>
                <a:gridCol w="4188222">
                  <a:extLst>
                    <a:ext uri="{9D8B030D-6E8A-4147-A177-3AD203B41FA5}">
                      <a16:colId xmlns:a16="http://schemas.microsoft.com/office/drawing/2014/main" val="607265161"/>
                    </a:ext>
                  </a:extLst>
                </a:gridCol>
              </a:tblGrid>
              <a:tr h="196850">
                <a:tc>
                  <a:txBody>
                    <a:bodyPr/>
                    <a:lstStyle/>
                    <a:p>
                      <a:pPr algn="l" fontAlgn="b">
                        <a:defRPr b="0" i="0"/>
                      </a:pPr>
                      <a:r>
                        <a:rPr lang="1036" sz="2000" u="none" strike="noStrike">
                          <a:solidFill>
                            <a:schemeClr val="tx1"/>
                          </a:solidFill>
                          <a:effectLst/>
                          <a:latin typeface="Calibri" panose="020F0502020204030204" pitchFamily="34" charset="0"/>
                          <a:cs typeface="Calibri" panose="020F0502020204030204" pitchFamily="34" charset="0"/>
                        </a:rPr>
                        <a:t>0 = Aucun (négatif)</a:t>
                      </a:r>
                      <a:endParaRPr lang="en-GB" sz="2000" b="0" i="0" u="none" strike="noStrike">
                        <a:solidFill>
                          <a:schemeClr val="tx1"/>
                        </a:solidFill>
                        <a:effectLst/>
                        <a:latin typeface="Calibri" panose="020F0502020204030204" pitchFamily="34" charset="0"/>
                        <a:cs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80773489"/>
                  </a:ext>
                </a:extLst>
              </a:tr>
              <a:tr h="196850">
                <a:tc>
                  <a:txBody>
                    <a:bodyPr/>
                    <a:lstStyle/>
                    <a:p>
                      <a:pPr algn="l" fontAlgn="b">
                        <a:defRPr b="0" i="0"/>
                      </a:pPr>
                      <a:r>
                        <a:rPr lang="1036" sz="2000" u="none" strike="noStrike">
                          <a:solidFill>
                            <a:schemeClr val="tx1"/>
                          </a:solidFill>
                          <a:effectLst/>
                          <a:latin typeface="Calibri" panose="020F0502020204030204" pitchFamily="34" charset="0"/>
                          <a:cs typeface="Calibri" panose="020F0502020204030204" pitchFamily="34" charset="0"/>
                        </a:rPr>
                        <a:t>1= Trace/Léger, non hémolysé </a:t>
                      </a:r>
                      <a:endParaRPr lang="en-GB" sz="2000" b="0" i="0" u="none" strike="noStrike">
                        <a:solidFill>
                          <a:schemeClr val="tx1"/>
                        </a:solidFill>
                        <a:effectLst/>
                        <a:latin typeface="Calibri" panose="020F0502020204030204" pitchFamily="34" charset="0"/>
                        <a:cs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21026606"/>
                  </a:ext>
                </a:extLst>
              </a:tr>
              <a:tr h="196850">
                <a:tc>
                  <a:txBody>
                    <a:bodyPr/>
                    <a:lstStyle/>
                    <a:p>
                      <a:pPr algn="l" fontAlgn="b">
                        <a:defRPr b="0" i="0"/>
                      </a:pPr>
                      <a:r>
                        <a:rPr lang="1036" sz="2000" u="none" strike="noStrike">
                          <a:solidFill>
                            <a:schemeClr val="tx1"/>
                          </a:solidFill>
                          <a:effectLst/>
                          <a:latin typeface="Calibri" panose="020F0502020204030204" pitchFamily="34" charset="0"/>
                          <a:cs typeface="Calibri" panose="020F0502020204030204" pitchFamily="34" charset="0"/>
                        </a:rPr>
                        <a:t>2= Trace, hémolysé</a:t>
                      </a:r>
                      <a:endParaRPr lang="en-GB" sz="2000" b="0" i="0" u="none" strike="noStrike">
                        <a:solidFill>
                          <a:schemeClr val="tx1"/>
                        </a:solidFill>
                        <a:effectLst/>
                        <a:latin typeface="Calibri" panose="020F0502020204030204" pitchFamily="34" charset="0"/>
                        <a:cs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17754603"/>
                  </a:ext>
                </a:extLst>
              </a:tr>
              <a:tr h="196850">
                <a:tc>
                  <a:txBody>
                    <a:bodyPr/>
                    <a:lstStyle/>
                    <a:p>
                      <a:pPr algn="l" fontAlgn="b">
                        <a:defRPr b="0" i="0"/>
                      </a:pPr>
                      <a:r>
                        <a:rPr lang="1036" sz="2000" u="none" strike="noStrike">
                          <a:solidFill>
                            <a:schemeClr val="tx1"/>
                          </a:solidFill>
                          <a:effectLst/>
                          <a:latin typeface="Calibri" panose="020F0502020204030204" pitchFamily="34" charset="0"/>
                          <a:cs typeface="Calibri" panose="020F0502020204030204" pitchFamily="34" charset="0"/>
                        </a:rPr>
                        <a:t>3 = +</a:t>
                      </a:r>
                      <a:endParaRPr lang="en-GB" sz="2000" b="0" i="0" u="none" strike="noStrike">
                        <a:solidFill>
                          <a:schemeClr val="tx1"/>
                        </a:solidFill>
                        <a:effectLst/>
                        <a:latin typeface="Calibri" panose="020F0502020204030204" pitchFamily="34" charset="0"/>
                        <a:cs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15352297"/>
                  </a:ext>
                </a:extLst>
              </a:tr>
              <a:tr h="216610">
                <a:tc>
                  <a:txBody>
                    <a:bodyPr/>
                    <a:lstStyle/>
                    <a:p>
                      <a:pPr algn="l" fontAlgn="b">
                        <a:defRPr b="0" i="0"/>
                      </a:pPr>
                      <a:r>
                        <a:rPr lang="1036" sz="2000" u="none" strike="noStrike" dirty="0">
                          <a:solidFill>
                            <a:schemeClr val="tx1"/>
                          </a:solidFill>
                          <a:effectLst/>
                          <a:latin typeface="Calibri" panose="020F0502020204030204" pitchFamily="34" charset="0"/>
                          <a:cs typeface="Calibri" panose="020F0502020204030204" pitchFamily="34" charset="0"/>
                        </a:rPr>
                        <a:t>4 = ++</a:t>
                      </a:r>
                      <a:endParaRPr lang="en-GB" sz="2000" b="0" i="0" u="none" strike="noStrike" dirty="0">
                        <a:solidFill>
                          <a:schemeClr val="tx1"/>
                        </a:solidFill>
                        <a:effectLst/>
                        <a:latin typeface="Calibri" panose="020F0502020204030204" pitchFamily="34" charset="0"/>
                        <a:cs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53801350"/>
                  </a:ext>
                </a:extLst>
              </a:tr>
              <a:tr h="196850">
                <a:tc>
                  <a:txBody>
                    <a:bodyPr/>
                    <a:lstStyle/>
                    <a:p>
                      <a:pPr algn="l" fontAlgn="b">
                        <a:defRPr b="0" i="0"/>
                      </a:pPr>
                      <a:r>
                        <a:rPr lang="1036" sz="2000" u="none" strike="noStrike" dirty="0">
                          <a:solidFill>
                            <a:schemeClr val="tx1"/>
                          </a:solidFill>
                          <a:effectLst/>
                          <a:latin typeface="Calibri" panose="020F0502020204030204" pitchFamily="34" charset="0"/>
                          <a:cs typeface="Calibri" panose="020F0502020204030204" pitchFamily="34" charset="0"/>
                        </a:rPr>
                        <a:t>5 = +++</a:t>
                      </a:r>
                      <a:endParaRPr lang="en-GB" sz="2000" b="0" i="0" u="none" strike="noStrike" dirty="0">
                        <a:solidFill>
                          <a:schemeClr val="tx1"/>
                        </a:solidFill>
                        <a:effectLst/>
                        <a:latin typeface="Calibri" panose="020F0502020204030204" pitchFamily="34" charset="0"/>
                        <a:cs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01145459"/>
                  </a:ext>
                </a:extLst>
              </a:tr>
            </a:tbl>
          </a:graphicData>
        </a:graphic>
      </p:graphicFrame>
      <p:sp>
        <p:nvSpPr>
          <p:cNvPr id="11" name="TextBox 10">
            <a:extLst>
              <a:ext uri="{FF2B5EF4-FFF2-40B4-BE49-F238E27FC236}">
                <a16:creationId xmlns:a16="http://schemas.microsoft.com/office/drawing/2014/main" id="{4480E165-A31F-41D0-AFE3-A973FEF0FE7F}"/>
              </a:ext>
            </a:extLst>
          </p:cNvPr>
          <p:cNvSpPr txBox="1"/>
          <p:nvPr/>
        </p:nvSpPr>
        <p:spPr>
          <a:xfrm>
            <a:off x="7953555" y="1473200"/>
            <a:ext cx="467261" cy="366126"/>
          </a:xfrm>
          <a:prstGeom prst="rect">
            <a:avLst/>
          </a:prstGeom>
          <a:noFill/>
        </p:spPr>
        <p:txBody>
          <a:bodyPr wrap="square" rtlCol="0">
            <a:spAutoFit/>
          </a:bodyPr>
          <a:lstStyle/>
          <a:p>
            <a:pPr>
              <a:defRPr b="0" i="0"/>
            </a:pPr>
            <a:r>
              <a:rPr lang="1036">
                <a:solidFill>
                  <a:srgbClr val="00B3C4"/>
                </a:solidFill>
              </a:rPr>
              <a:t>(7)</a:t>
            </a:r>
          </a:p>
        </p:txBody>
      </p:sp>
      <p:sp>
        <p:nvSpPr>
          <p:cNvPr id="13" name="Arrow: Right 12">
            <a:extLst>
              <a:ext uri="{FF2B5EF4-FFF2-40B4-BE49-F238E27FC236}">
                <a16:creationId xmlns:a16="http://schemas.microsoft.com/office/drawing/2014/main" id="{2F3268C9-C31D-4017-963F-438E5323940B}"/>
              </a:ext>
            </a:extLst>
          </p:cNvPr>
          <p:cNvSpPr/>
          <p:nvPr/>
        </p:nvSpPr>
        <p:spPr>
          <a:xfrm>
            <a:off x="6096000" y="5867625"/>
            <a:ext cx="1114976" cy="385167"/>
          </a:xfrm>
          <a:prstGeom prst="rightArrow">
            <a:avLst/>
          </a:prstGeom>
          <a:solidFill>
            <a:schemeClr val="bg2"/>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7937290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50426" y="250536"/>
            <a:ext cx="6781800" cy="1122363"/>
          </a:xfrm>
        </p:spPr>
        <p:txBody>
          <a:bodyPr/>
          <a:lstStyle/>
          <a:p>
            <a:pPr>
              <a:defRPr b="0" i="0"/>
            </a:pPr>
            <a:r>
              <a:rPr lang="1036" sz="3600" dirty="0">
                <a:solidFill>
                  <a:schemeClr val="bg2"/>
                </a:solidFill>
                <a:latin typeface="Calibri" panose="020F0502020204030204" pitchFamily="34" charset="0"/>
                <a:cs typeface="Calibri" panose="020F0502020204030204" pitchFamily="34" charset="0"/>
              </a:rPr>
              <a:t>Filtration d’urine</a:t>
            </a:r>
          </a:p>
        </p:txBody>
      </p:sp>
      <p:sp>
        <p:nvSpPr>
          <p:cNvPr id="5" name="Rectangle 4">
            <a:extLst>
              <a:ext uri="{FF2B5EF4-FFF2-40B4-BE49-F238E27FC236}">
                <a16:creationId xmlns:a16="http://schemas.microsoft.com/office/drawing/2014/main" id="{61E4FBC7-D4E8-4D90-83DE-C29A71E6FEBB}"/>
              </a:ext>
            </a:extLst>
          </p:cNvPr>
          <p:cNvSpPr/>
          <p:nvPr/>
        </p:nvSpPr>
        <p:spPr>
          <a:xfrm>
            <a:off x="618836" y="1372899"/>
            <a:ext cx="6644980" cy="5242719"/>
          </a:xfrm>
          <a:prstGeom prst="rect">
            <a:avLst/>
          </a:prstGeom>
        </p:spPr>
        <p:txBody>
          <a:bodyPr wrap="square">
            <a:spAutoFit/>
          </a:bodyPr>
          <a:lstStyle/>
          <a:p>
            <a:pPr>
              <a:spcAft>
                <a:spcPts val="600"/>
              </a:spcAft>
              <a:buClr>
                <a:srgbClr val="00B3C4"/>
              </a:buClr>
              <a:defRPr b="0" i="0"/>
            </a:pPr>
            <a:r>
              <a:rPr lang="1036" sz="2400" i="1" kern="0" dirty="0">
                <a:latin typeface="Calibri" panose="020F0502020204030204" pitchFamily="34" charset="0"/>
                <a:cs typeface="Calibri" panose="020F0502020204030204" pitchFamily="34" charset="0"/>
              </a:rPr>
              <a:t>Équipement</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Équipement général : gants, microscopes, etc.</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Récipient à urine (250 ml) = RÉUTILISABLE</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Porte-filtre Swinnex = RÉUTILISABLE</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Petites pinces/Forceps = RÉUTILISABLES</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Seringue, plastique, 10 ml = RÉUTILISABLE</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Filtre de membrane Nuclepore, 13 mm de diamètre et taille des pores : 12 µm à 25 µm </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Lames de verre pour microscope = RÉUTILISABLES</a:t>
            </a:r>
          </a:p>
          <a:p>
            <a:pPr marL="457200" indent="-457200">
              <a:spcAft>
                <a:spcPts val="1000"/>
              </a:spcAft>
              <a:buClr>
                <a:schemeClr val="bg2"/>
              </a:buClr>
              <a:buFont typeface="Arial" panose="020B0604020202020204" pitchFamily="34" charset="0"/>
              <a:buChar char="•"/>
              <a:defRPr b="0" i="0"/>
            </a:pPr>
            <a:r>
              <a:rPr lang="1036" sz="2200" kern="0" dirty="0">
                <a:latin typeface="Calibri" panose="020F0502020204030204" pitchFamily="34" charset="0"/>
                <a:cs typeface="Calibri" panose="020F0502020204030204" pitchFamily="34" charset="0"/>
              </a:rPr>
              <a:t>Iodine de Lugol (solution à 5 %)</a:t>
            </a:r>
          </a:p>
          <a:p>
            <a:pPr marL="457200" indent="-457200">
              <a:spcAft>
                <a:spcPts val="1000"/>
              </a:spcAft>
              <a:buClr>
                <a:schemeClr val="bg2"/>
              </a:buClr>
              <a:buFont typeface="Arial" panose="020B0604020202020204" pitchFamily="34" charset="0"/>
              <a:buChar char="•"/>
              <a:defRPr b="0" i="0"/>
            </a:pPr>
            <a:r>
              <a:rPr lang="1036" sz="2200" i="1" kern="0" dirty="0">
                <a:latin typeface="Calibri" panose="020F0502020204030204" pitchFamily="34" charset="0"/>
                <a:cs typeface="Calibri" panose="020F0502020204030204" pitchFamily="34" charset="0"/>
              </a:rPr>
              <a:t>Potentiellement : bandes de cellophane (hydrophile, 30 à 50 µm d’épaisseur), trempées dans du glycérol</a:t>
            </a:r>
          </a:p>
        </p:txBody>
      </p:sp>
      <p:pic>
        <p:nvPicPr>
          <p:cNvPr id="6" name="Picture 2">
            <a:extLst>
              <a:ext uri="{FF2B5EF4-FFF2-40B4-BE49-F238E27FC236}">
                <a16:creationId xmlns:a16="http://schemas.microsoft.com/office/drawing/2014/main" id="{EA710C38-3BCC-4C7B-8190-816FC100E053}"/>
              </a:ext>
            </a:extLst>
          </p:cNvPr>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46109" y="1372899"/>
            <a:ext cx="4257964" cy="5189285"/>
          </a:xfrm>
          <a:prstGeom prst="rect">
            <a:avLst/>
          </a:prstGeom>
          <a:solidFill>
            <a:srgbClr val="FFFFFF"/>
          </a:solidFill>
        </p:spPr>
      </p:pic>
      <p:sp>
        <p:nvSpPr>
          <p:cNvPr id="3" name="Text Box 2">
            <a:extLst>
              <a:ext uri="{FF2B5EF4-FFF2-40B4-BE49-F238E27FC236}">
                <a16:creationId xmlns:a16="http://schemas.microsoft.com/office/drawing/2014/main" id="{571DBBE4-BFB2-63E5-34A3-E538173CF5A9}"/>
              </a:ext>
            </a:extLst>
          </p:cNvPr>
          <p:cNvSpPr txBox="1">
            <a:spLocks noChangeArrowheads="1"/>
          </p:cNvSpPr>
          <p:nvPr/>
        </p:nvSpPr>
        <p:spPr bwMode="auto">
          <a:xfrm>
            <a:off x="8556771" y="1669409"/>
            <a:ext cx="1166069" cy="5232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fr-FR" sz="1400" b="1" dirty="0">
                <a:effectLst/>
                <a:latin typeface="Calibri" panose="020F0502020204030204" pitchFamily="34" charset="0"/>
                <a:ea typeface="Calibri" panose="020F0502020204030204" pitchFamily="34" charset="0"/>
              </a:rPr>
              <a:t>Petites pinces</a:t>
            </a:r>
            <a:endParaRPr lang="en-US" sz="1600" b="1" dirty="0">
              <a:effectLst/>
              <a:latin typeface="Calibri" panose="020F0502020204030204" pitchFamily="34" charset="0"/>
              <a:ea typeface="Calibri" panose="020F0502020204030204" pitchFamily="34" charset="0"/>
            </a:endParaRPr>
          </a:p>
        </p:txBody>
      </p:sp>
      <p:sp>
        <p:nvSpPr>
          <p:cNvPr id="4" name="Text Box 2">
            <a:extLst>
              <a:ext uri="{FF2B5EF4-FFF2-40B4-BE49-F238E27FC236}">
                <a16:creationId xmlns:a16="http://schemas.microsoft.com/office/drawing/2014/main" id="{7DDFB1D5-7321-AC8B-2021-47FD8583513B}"/>
              </a:ext>
            </a:extLst>
          </p:cNvPr>
          <p:cNvSpPr txBox="1">
            <a:spLocks noChangeArrowheads="1"/>
          </p:cNvSpPr>
          <p:nvPr/>
        </p:nvSpPr>
        <p:spPr bwMode="auto">
          <a:xfrm>
            <a:off x="8581938" y="2905780"/>
            <a:ext cx="805343" cy="5232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fr-FR" sz="1400" b="1" dirty="0">
                <a:effectLst/>
                <a:latin typeface="Calibri" panose="020F0502020204030204" pitchFamily="34" charset="0"/>
                <a:ea typeface="Calibri" panose="020F0502020204030204" pitchFamily="34" charset="0"/>
              </a:rPr>
              <a:t>Papier filtre</a:t>
            </a:r>
            <a:endParaRPr lang="en-US" sz="1600" b="1" dirty="0">
              <a:effectLst/>
              <a:latin typeface="Calibri" panose="020F0502020204030204" pitchFamily="34" charset="0"/>
              <a:ea typeface="Calibri" panose="020F0502020204030204" pitchFamily="34" charset="0"/>
            </a:endParaRPr>
          </a:p>
        </p:txBody>
      </p:sp>
      <p:sp>
        <p:nvSpPr>
          <p:cNvPr id="7" name="Text Box 2">
            <a:extLst>
              <a:ext uri="{FF2B5EF4-FFF2-40B4-BE49-F238E27FC236}">
                <a16:creationId xmlns:a16="http://schemas.microsoft.com/office/drawing/2014/main" id="{BD390DB0-D6BE-CD82-FCC6-2913EA670EEA}"/>
              </a:ext>
            </a:extLst>
          </p:cNvPr>
          <p:cNvSpPr txBox="1">
            <a:spLocks noChangeArrowheads="1"/>
          </p:cNvSpPr>
          <p:nvPr/>
        </p:nvSpPr>
        <p:spPr bwMode="auto">
          <a:xfrm>
            <a:off x="9039137" y="5271261"/>
            <a:ext cx="1166069" cy="5847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fr-FR" sz="1600" b="1" dirty="0">
                <a:effectLst/>
                <a:latin typeface="Calibri" panose="020F0502020204030204" pitchFamily="34" charset="0"/>
                <a:ea typeface="Calibri" panose="020F0502020204030204" pitchFamily="34" charset="0"/>
              </a:rPr>
              <a:t>Porte-filtre (3 pièces)</a:t>
            </a:r>
            <a:endParaRPr lang="en-US" b="1" dirty="0">
              <a:effectLst/>
              <a:latin typeface="Calibri" panose="020F0502020204030204" pitchFamily="34" charset="0"/>
              <a:ea typeface="Calibri" panose="020F0502020204030204" pitchFamily="34" charset="0"/>
            </a:endParaRPr>
          </a:p>
        </p:txBody>
      </p:sp>
      <p:sp>
        <p:nvSpPr>
          <p:cNvPr id="8" name="Text Box 2">
            <a:extLst>
              <a:ext uri="{FF2B5EF4-FFF2-40B4-BE49-F238E27FC236}">
                <a16:creationId xmlns:a16="http://schemas.microsoft.com/office/drawing/2014/main" id="{9FC68618-52F7-2180-246F-D4162175A56A}"/>
              </a:ext>
            </a:extLst>
          </p:cNvPr>
          <p:cNvSpPr txBox="1">
            <a:spLocks noChangeArrowheads="1"/>
          </p:cNvSpPr>
          <p:nvPr/>
        </p:nvSpPr>
        <p:spPr bwMode="auto">
          <a:xfrm>
            <a:off x="10579778" y="5642346"/>
            <a:ext cx="1013807" cy="33855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fr-FR" sz="1600" b="1" dirty="0">
                <a:effectLst/>
                <a:latin typeface="Calibri" panose="020F0502020204030204" pitchFamily="34" charset="0"/>
                <a:ea typeface="Calibri" panose="020F0502020204030204" pitchFamily="34" charset="0"/>
              </a:rPr>
              <a:t>Seringue</a:t>
            </a:r>
            <a:endParaRPr lang="en-US" sz="1600" b="1"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5264156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VINTAGE DISEASE">
  <a:themeElements>
    <a:clrScheme name="Simple Light">
      <a:dk1>
        <a:srgbClr val="242424"/>
      </a:dk1>
      <a:lt1>
        <a:srgbClr val="FFFFFF"/>
      </a:lt1>
      <a:dk2>
        <a:srgbClr val="FFEDD9"/>
      </a:dk2>
      <a:lt2>
        <a:srgbClr val="EEEEEE"/>
      </a:lt2>
      <a:accent1>
        <a:srgbClr val="4FBBD2"/>
      </a:accent1>
      <a:accent2>
        <a:srgbClr val="0085A0"/>
      </a:accent2>
      <a:accent3>
        <a:srgbClr val="21A8A4"/>
      </a:accent3>
      <a:accent4>
        <a:srgbClr val="F27050"/>
      </a:accent4>
      <a:accent5>
        <a:srgbClr val="FFA733"/>
      </a:accent5>
      <a:accent6>
        <a:srgbClr val="173F6D"/>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1585</Words>
  <Application>Microsoft Office PowerPoint</Application>
  <PresentationFormat>Widescreen</PresentationFormat>
  <Paragraphs>158</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Anton</vt:lpstr>
      <vt:lpstr>Arial</vt:lpstr>
      <vt:lpstr>Calibri</vt:lpstr>
      <vt:lpstr>Space Mono</vt:lpstr>
      <vt:lpstr>VINTAGE DISEASE</vt:lpstr>
      <vt:lpstr>Évaluations pratiques et de précision de la SCH</vt:lpstr>
      <vt:lpstr>Objectifs de formation</vt:lpstr>
      <vt:lpstr>Précautions de sécurité</vt:lpstr>
      <vt:lpstr>Matériel nécessaire</vt:lpstr>
      <vt:lpstr>Observation macroscopique</vt:lpstr>
      <vt:lpstr>Bandelette réactive Hemastix</vt:lpstr>
      <vt:lpstr>Bandelette réactive Hemastix</vt:lpstr>
      <vt:lpstr>Bandelette réactive Hemastix</vt:lpstr>
      <vt:lpstr>Filtration d’urine</vt:lpstr>
      <vt:lpstr>Filtration d’urine</vt:lpstr>
      <vt:lpstr>Filtration d’urine</vt:lpstr>
      <vt:lpstr>PowerPoint Presentation</vt:lpstr>
      <vt:lpstr>Microscopie de filtration de l’urine</vt:lpstr>
      <vt:lpstr>Contrôle de la qualité : Filtration d’urine</vt:lpstr>
      <vt:lpstr>Préparation du champ</vt:lpstr>
      <vt:lpstr>PowerPoint Presentation</vt:lpstr>
      <vt:lpstr>Des 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Practical &amp; Precision Assessments</dc:title>
  <dc:creator>Katherine Gass</dc:creator>
  <cp:lastModifiedBy>Fiona Fleming</cp:lastModifiedBy>
  <cp:revision>10</cp:revision>
  <dcterms:created xsi:type="dcterms:W3CDTF">2023-09-15T15:00:28Z</dcterms:created>
  <dcterms:modified xsi:type="dcterms:W3CDTF">2024-06-14T10:45:48Z</dcterms:modified>
</cp:coreProperties>
</file>