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</p:sldIdLst>
  <p:sldSz cx="12192000" cy="6858000"/>
  <p:notesSz cx="6858000" cy="9144000"/>
  <p:custDataLst>
    <p:tags r:id="rId15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7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gs" Target="tags/tag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3" Type="http://schemas.openxmlformats.org/officeDocument/2006/relationships/hyperlink" Target="http://bit.ly/2Tynxth" TargetMode="External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Relationship Id="rId5" Type="http://schemas.openxmlformats.org/officeDocument/2006/relationships/hyperlink" Target="http://bit.ly/2TtBDfr" TargetMode="External"/><Relationship Id="rId4" Type="http://schemas.openxmlformats.org/officeDocument/2006/relationships/hyperlink" Target="http://bit.ly/2TyoMsr" TargetMode="External"/></Relationships>
</file>

<file path=ppt/slideLayouts/_rels/slideLayout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PENING TITLE" type="title">
  <p:cSld name="OPENING TITLE">
    <p:bg>
      <p:bgPr>
        <a:solidFill>
          <a:schemeClr val="accent4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Google Shape;10;p2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11" name="Google Shape;11;p2"/>
          <p:cNvSpPr txBox="1">
            <a:spLocks noGrp="1"/>
          </p:cNvSpPr>
          <p:nvPr>
            <p:ph type="ctrTitle"/>
          </p:nvPr>
        </p:nvSpPr>
        <p:spPr>
          <a:xfrm>
            <a:off x="1501200" y="2711633"/>
            <a:ext cx="9189600" cy="2736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7200"/>
              <a:buFont typeface="Anton"/>
              <a:buNone/>
              <a:defRPr sz="9600">
                <a:solidFill>
                  <a:schemeClr val="dk2"/>
                </a:solidFill>
                <a:latin typeface="Anton"/>
                <a:ea typeface="Anton"/>
                <a:cs typeface="Anton"/>
                <a:sym typeface="Anton"/>
              </a:defRPr>
            </a:lvl1pPr>
            <a:lvl2pPr lvl="1" algn="ctr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5200"/>
              <a:buFont typeface="Anton"/>
              <a:buNone/>
              <a:defRPr sz="6933">
                <a:solidFill>
                  <a:schemeClr val="dk2"/>
                </a:solidFill>
                <a:latin typeface="Anton"/>
                <a:ea typeface="Anton"/>
                <a:cs typeface="Anton"/>
                <a:sym typeface="Anton"/>
              </a:defRPr>
            </a:lvl2pPr>
            <a:lvl3pPr lvl="2" algn="ctr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5200"/>
              <a:buFont typeface="Anton"/>
              <a:buNone/>
              <a:defRPr sz="6933">
                <a:solidFill>
                  <a:schemeClr val="dk2"/>
                </a:solidFill>
                <a:latin typeface="Anton"/>
                <a:ea typeface="Anton"/>
                <a:cs typeface="Anton"/>
                <a:sym typeface="Anton"/>
              </a:defRPr>
            </a:lvl3pPr>
            <a:lvl4pPr lvl="3" algn="ctr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5200"/>
              <a:buFont typeface="Anton"/>
              <a:buNone/>
              <a:defRPr sz="6933">
                <a:solidFill>
                  <a:schemeClr val="dk2"/>
                </a:solidFill>
                <a:latin typeface="Anton"/>
                <a:ea typeface="Anton"/>
                <a:cs typeface="Anton"/>
                <a:sym typeface="Anton"/>
              </a:defRPr>
            </a:lvl4pPr>
            <a:lvl5pPr lvl="4" algn="ctr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5200"/>
              <a:buFont typeface="Anton"/>
              <a:buNone/>
              <a:defRPr sz="6933">
                <a:solidFill>
                  <a:schemeClr val="dk2"/>
                </a:solidFill>
                <a:latin typeface="Anton"/>
                <a:ea typeface="Anton"/>
                <a:cs typeface="Anton"/>
                <a:sym typeface="Anton"/>
              </a:defRPr>
            </a:lvl5pPr>
            <a:lvl6pPr lvl="5" algn="ctr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5200"/>
              <a:buFont typeface="Anton"/>
              <a:buNone/>
              <a:defRPr sz="6933">
                <a:solidFill>
                  <a:schemeClr val="dk2"/>
                </a:solidFill>
                <a:latin typeface="Anton"/>
                <a:ea typeface="Anton"/>
                <a:cs typeface="Anton"/>
                <a:sym typeface="Anton"/>
              </a:defRPr>
            </a:lvl6pPr>
            <a:lvl7pPr lvl="6" algn="ctr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5200"/>
              <a:buFont typeface="Anton"/>
              <a:buNone/>
              <a:defRPr sz="6933">
                <a:solidFill>
                  <a:schemeClr val="dk2"/>
                </a:solidFill>
                <a:latin typeface="Anton"/>
                <a:ea typeface="Anton"/>
                <a:cs typeface="Anton"/>
                <a:sym typeface="Anton"/>
              </a:defRPr>
            </a:lvl7pPr>
            <a:lvl8pPr lvl="7" algn="ctr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5200"/>
              <a:buFont typeface="Anton"/>
              <a:buNone/>
              <a:defRPr sz="6933">
                <a:solidFill>
                  <a:schemeClr val="dk2"/>
                </a:solidFill>
                <a:latin typeface="Anton"/>
                <a:ea typeface="Anton"/>
                <a:cs typeface="Anton"/>
                <a:sym typeface="Anton"/>
              </a:defRPr>
            </a:lvl8pPr>
            <a:lvl9pPr lvl="8" algn="ctr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5200"/>
              <a:buFont typeface="Anton"/>
              <a:buNone/>
              <a:defRPr sz="6933">
                <a:solidFill>
                  <a:schemeClr val="dk2"/>
                </a:solidFill>
                <a:latin typeface="Anton"/>
                <a:ea typeface="Anton"/>
                <a:cs typeface="Anton"/>
                <a:sym typeface="Anton"/>
              </a:defRPr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ubTitle" idx="1"/>
          </p:nvPr>
        </p:nvSpPr>
        <p:spPr>
          <a:xfrm>
            <a:off x="3176400" y="5245233"/>
            <a:ext cx="5839200" cy="1056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1pPr>
            <a:lvl2pPr lvl="1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2pPr>
            <a:lvl3pPr lvl="2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3pPr>
            <a:lvl4pPr lvl="3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4pPr>
            <a:lvl5pPr lvl="4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5pPr>
            <a:lvl6pPr lvl="5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6pPr>
            <a:lvl7pPr lvl="6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7pPr>
            <a:lvl8pPr lvl="7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8pPr>
            <a:lvl9pPr lvl="8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35130294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DESIGN 3">
  <p:cSld name="TITLE + DESIGN 3">
    <p:bg>
      <p:bgPr>
        <a:solidFill>
          <a:schemeClr val="accent6"/>
        </a:solidFill>
        <a:effectLst/>
      </p:bgPr>
    </p:bg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9" name="Google Shape;89;p12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90" name="Google Shape;90;p12"/>
          <p:cNvSpPr txBox="1">
            <a:spLocks noGrp="1"/>
          </p:cNvSpPr>
          <p:nvPr>
            <p:ph type="title"/>
          </p:nvPr>
        </p:nvSpPr>
        <p:spPr>
          <a:xfrm>
            <a:off x="3028800" y="767200"/>
            <a:ext cx="61344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91" name="Google Shape;91;p12"/>
          <p:cNvCxnSpPr/>
          <p:nvPr/>
        </p:nvCxnSpPr>
        <p:spPr>
          <a:xfrm>
            <a:off x="-250600" y="300307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2023586519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DESIGN 4">
  <p:cSld name="TITLE + DESIGN 4">
    <p:bg>
      <p:bgPr>
        <a:solidFill>
          <a:schemeClr val="accent3"/>
        </a:solidFill>
        <a:effectLst/>
      </p:bgPr>
    </p:bg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3" name="Google Shape;93;p13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Google Shape;94;p13"/>
          <p:cNvSpPr txBox="1">
            <a:spLocks noGrp="1"/>
          </p:cNvSpPr>
          <p:nvPr>
            <p:ph type="title"/>
          </p:nvPr>
        </p:nvSpPr>
        <p:spPr>
          <a:xfrm>
            <a:off x="3028800" y="767200"/>
            <a:ext cx="61344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123271253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BIG NUMBERS">
  <p:cSld name="TITLE + BIG NUMBERS">
    <p:bg>
      <p:bgPr>
        <a:solidFill>
          <a:schemeClr val="accent2"/>
        </a:solidFill>
        <a:effectLst/>
      </p:bgPr>
    </p:bg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6" name="Google Shape;96;p14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97" name="Google Shape;97;p14"/>
          <p:cNvSpPr txBox="1">
            <a:spLocks noGrp="1"/>
          </p:cNvSpPr>
          <p:nvPr>
            <p:ph type="title"/>
          </p:nvPr>
        </p:nvSpPr>
        <p:spPr>
          <a:xfrm>
            <a:off x="1195067" y="767200"/>
            <a:ext cx="27704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98" name="Google Shape;98;p14"/>
          <p:cNvCxnSpPr/>
          <p:nvPr/>
        </p:nvCxnSpPr>
        <p:spPr>
          <a:xfrm rot="10800000" flipH="1">
            <a:off x="841000" y="-46533"/>
            <a:ext cx="0" cy="69132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cxnSp>
        <p:nvCxnSpPr>
          <p:cNvPr id="99" name="Google Shape;99;p14"/>
          <p:cNvCxnSpPr/>
          <p:nvPr/>
        </p:nvCxnSpPr>
        <p:spPr>
          <a:xfrm rot="10800000" flipH="1">
            <a:off x="11309500" y="-27600"/>
            <a:ext cx="0" cy="69132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sp>
        <p:nvSpPr>
          <p:cNvPr id="100" name="Google Shape;100;p14"/>
          <p:cNvSpPr txBox="1">
            <a:spLocks noGrp="1"/>
          </p:cNvSpPr>
          <p:nvPr>
            <p:ph type="title" idx="2" hasCustomPrompt="1"/>
          </p:nvPr>
        </p:nvSpPr>
        <p:spPr>
          <a:xfrm>
            <a:off x="6589615" y="1025445"/>
            <a:ext cx="2870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01" name="Google Shape;101;p14"/>
          <p:cNvSpPr txBox="1">
            <a:spLocks noGrp="1"/>
          </p:cNvSpPr>
          <p:nvPr>
            <p:ph type="subTitle" idx="1"/>
          </p:nvPr>
        </p:nvSpPr>
        <p:spPr>
          <a:xfrm>
            <a:off x="6103008" y="1556899"/>
            <a:ext cx="3844000" cy="59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02" name="Google Shape;102;p14"/>
          <p:cNvSpPr txBox="1">
            <a:spLocks noGrp="1"/>
          </p:cNvSpPr>
          <p:nvPr>
            <p:ph type="title" idx="3" hasCustomPrompt="1"/>
          </p:nvPr>
        </p:nvSpPr>
        <p:spPr>
          <a:xfrm>
            <a:off x="6589615" y="2940179"/>
            <a:ext cx="2870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03" name="Google Shape;103;p14"/>
          <p:cNvSpPr txBox="1">
            <a:spLocks noGrp="1"/>
          </p:cNvSpPr>
          <p:nvPr>
            <p:ph type="subTitle" idx="4"/>
          </p:nvPr>
        </p:nvSpPr>
        <p:spPr>
          <a:xfrm>
            <a:off x="6103008" y="3471632"/>
            <a:ext cx="3844000" cy="59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04" name="Google Shape;104;p14"/>
          <p:cNvSpPr txBox="1">
            <a:spLocks noGrp="1"/>
          </p:cNvSpPr>
          <p:nvPr>
            <p:ph type="title" idx="5" hasCustomPrompt="1"/>
          </p:nvPr>
        </p:nvSpPr>
        <p:spPr>
          <a:xfrm>
            <a:off x="6589615" y="4854912"/>
            <a:ext cx="2870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4000"/>
              <a:buNone/>
              <a:defRPr sz="5333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05" name="Google Shape;105;p14"/>
          <p:cNvSpPr txBox="1">
            <a:spLocks noGrp="1"/>
          </p:cNvSpPr>
          <p:nvPr>
            <p:ph type="subTitle" idx="6"/>
          </p:nvPr>
        </p:nvSpPr>
        <p:spPr>
          <a:xfrm>
            <a:off x="6103008" y="5386365"/>
            <a:ext cx="3844000" cy="59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553937243"/>
      </p:ext>
    </p:extLst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QUOTE">
  <p:cSld name="QUOTE">
    <p:bg>
      <p:bgPr>
        <a:solidFill>
          <a:schemeClr val="accent4"/>
        </a:solidFill>
        <a:effectLst/>
      </p:bgPr>
    </p:bg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7" name="Google Shape;107;p15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108" name="Google Shape;108;p15"/>
          <p:cNvCxnSpPr/>
          <p:nvPr/>
        </p:nvCxnSpPr>
        <p:spPr>
          <a:xfrm>
            <a:off x="-140967" y="1691253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sp>
        <p:nvSpPr>
          <p:cNvPr id="109" name="Google Shape;109;p15"/>
          <p:cNvSpPr txBox="1">
            <a:spLocks noGrp="1"/>
          </p:cNvSpPr>
          <p:nvPr>
            <p:ph type="subTitle" idx="1"/>
          </p:nvPr>
        </p:nvSpPr>
        <p:spPr>
          <a:xfrm>
            <a:off x="3210399" y="2616603"/>
            <a:ext cx="5771200" cy="1232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800"/>
              <a:buFont typeface="Anton"/>
              <a:buNone/>
              <a:defRPr>
                <a:solidFill>
                  <a:schemeClr val="dk2"/>
                </a:solidFill>
                <a:latin typeface="Anton"/>
                <a:ea typeface="Anton"/>
                <a:cs typeface="Anton"/>
                <a:sym typeface="Anton"/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800"/>
              <a:buNone/>
              <a:defRPr sz="2400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800"/>
              <a:buNone/>
              <a:defRPr sz="2400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800"/>
              <a:buNone/>
              <a:defRPr sz="2400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800"/>
              <a:buNone/>
              <a:defRPr sz="2400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800"/>
              <a:buNone/>
              <a:defRPr sz="2400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800"/>
              <a:buNone/>
              <a:defRPr sz="2400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800"/>
              <a:buNone/>
              <a:defRPr sz="2400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8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10" name="Google Shape;110;p15"/>
          <p:cNvSpPr txBox="1">
            <a:spLocks noGrp="1"/>
          </p:cNvSpPr>
          <p:nvPr>
            <p:ph type="title"/>
          </p:nvPr>
        </p:nvSpPr>
        <p:spPr>
          <a:xfrm>
            <a:off x="4905187" y="3963763"/>
            <a:ext cx="23816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Font typeface="Space Mono"/>
              <a:buNone/>
              <a:defRPr sz="1467">
                <a:solidFill>
                  <a:schemeClr val="dk2"/>
                </a:solidFill>
                <a:latin typeface="Space Mono"/>
                <a:ea typeface="Space Mono"/>
                <a:cs typeface="Space Mono"/>
                <a:sym typeface="Space Mono"/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000"/>
              <a:buNone/>
              <a:defRPr sz="13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000"/>
              <a:buNone/>
              <a:defRPr sz="13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000"/>
              <a:buNone/>
              <a:defRPr sz="13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000"/>
              <a:buNone/>
              <a:defRPr sz="13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000"/>
              <a:buNone/>
              <a:defRPr sz="13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000"/>
              <a:buNone/>
              <a:defRPr sz="13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000"/>
              <a:buNone/>
              <a:defRPr sz="13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000"/>
              <a:buNone/>
              <a:defRPr sz="1333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111" name="Google Shape;111;p15"/>
          <p:cNvCxnSpPr/>
          <p:nvPr/>
        </p:nvCxnSpPr>
        <p:spPr>
          <a:xfrm>
            <a:off x="-53967" y="5166720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1501139552"/>
      </p:ext>
    </p:extLst>
  </p:cSld>
  <p:clrMapOvr>
    <a:masterClrMapping/>
  </p:clrMapOvr>
  <p:transition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SIX COLUMNS">
  <p:cSld name="TITLE + SIX COLUMNS">
    <p:bg>
      <p:bgPr>
        <a:solidFill>
          <a:schemeClr val="accent1"/>
        </a:solidFill>
        <a:effectLst/>
      </p:bgPr>
    </p:bg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3" name="Google Shape;113;p16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114" name="Google Shape;114;p16"/>
          <p:cNvCxnSpPr/>
          <p:nvPr/>
        </p:nvCxnSpPr>
        <p:spPr>
          <a:xfrm>
            <a:off x="-250600" y="4210237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cxnSp>
        <p:nvCxnSpPr>
          <p:cNvPr id="115" name="Google Shape;115;p16"/>
          <p:cNvCxnSpPr/>
          <p:nvPr/>
        </p:nvCxnSpPr>
        <p:spPr>
          <a:xfrm>
            <a:off x="-169333" y="2452853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sp>
        <p:nvSpPr>
          <p:cNvPr id="116" name="Google Shape;116;p16"/>
          <p:cNvSpPr txBox="1">
            <a:spLocks noGrp="1"/>
          </p:cNvSpPr>
          <p:nvPr>
            <p:ph type="subTitle" idx="1"/>
          </p:nvPr>
        </p:nvSpPr>
        <p:spPr>
          <a:xfrm>
            <a:off x="4905197" y="3093100"/>
            <a:ext cx="2381600" cy="113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17" name="Google Shape;117;p16"/>
          <p:cNvSpPr txBox="1">
            <a:spLocks noGrp="1"/>
          </p:cNvSpPr>
          <p:nvPr>
            <p:ph type="title"/>
          </p:nvPr>
        </p:nvSpPr>
        <p:spPr>
          <a:xfrm>
            <a:off x="4905197" y="2673627"/>
            <a:ext cx="23816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18" name="Google Shape;118;p16"/>
          <p:cNvSpPr txBox="1">
            <a:spLocks noGrp="1"/>
          </p:cNvSpPr>
          <p:nvPr>
            <p:ph type="subTitle" idx="2"/>
          </p:nvPr>
        </p:nvSpPr>
        <p:spPr>
          <a:xfrm>
            <a:off x="8021933" y="3093100"/>
            <a:ext cx="2381600" cy="113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19" name="Google Shape;119;p16"/>
          <p:cNvSpPr txBox="1">
            <a:spLocks noGrp="1"/>
          </p:cNvSpPr>
          <p:nvPr>
            <p:ph type="title" idx="3"/>
          </p:nvPr>
        </p:nvSpPr>
        <p:spPr>
          <a:xfrm>
            <a:off x="8021943" y="2673627"/>
            <a:ext cx="23816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20" name="Google Shape;120;p16"/>
          <p:cNvSpPr txBox="1">
            <a:spLocks noGrp="1"/>
          </p:cNvSpPr>
          <p:nvPr>
            <p:ph type="subTitle" idx="4"/>
          </p:nvPr>
        </p:nvSpPr>
        <p:spPr>
          <a:xfrm>
            <a:off x="1788467" y="3093100"/>
            <a:ext cx="2381600" cy="113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21" name="Google Shape;121;p16"/>
          <p:cNvSpPr txBox="1">
            <a:spLocks noGrp="1"/>
          </p:cNvSpPr>
          <p:nvPr>
            <p:ph type="title" idx="5"/>
          </p:nvPr>
        </p:nvSpPr>
        <p:spPr>
          <a:xfrm>
            <a:off x="1788453" y="2673627"/>
            <a:ext cx="23816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22" name="Google Shape;122;p16"/>
          <p:cNvSpPr txBox="1">
            <a:spLocks noGrp="1"/>
          </p:cNvSpPr>
          <p:nvPr>
            <p:ph type="title" idx="6"/>
          </p:nvPr>
        </p:nvSpPr>
        <p:spPr>
          <a:xfrm>
            <a:off x="3028800" y="767200"/>
            <a:ext cx="61344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23" name="Google Shape;123;p16"/>
          <p:cNvSpPr txBox="1">
            <a:spLocks noGrp="1"/>
          </p:cNvSpPr>
          <p:nvPr>
            <p:ph type="subTitle" idx="7"/>
          </p:nvPr>
        </p:nvSpPr>
        <p:spPr>
          <a:xfrm>
            <a:off x="4905197" y="5249623"/>
            <a:ext cx="2381600" cy="113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24" name="Google Shape;124;p16"/>
          <p:cNvSpPr txBox="1">
            <a:spLocks noGrp="1"/>
          </p:cNvSpPr>
          <p:nvPr>
            <p:ph type="title" idx="8"/>
          </p:nvPr>
        </p:nvSpPr>
        <p:spPr>
          <a:xfrm>
            <a:off x="4905197" y="4828641"/>
            <a:ext cx="23816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25" name="Google Shape;125;p16"/>
          <p:cNvSpPr txBox="1">
            <a:spLocks noGrp="1"/>
          </p:cNvSpPr>
          <p:nvPr>
            <p:ph type="subTitle" idx="9"/>
          </p:nvPr>
        </p:nvSpPr>
        <p:spPr>
          <a:xfrm>
            <a:off x="8021933" y="5249623"/>
            <a:ext cx="2381600" cy="113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26" name="Google Shape;126;p16"/>
          <p:cNvSpPr txBox="1">
            <a:spLocks noGrp="1"/>
          </p:cNvSpPr>
          <p:nvPr>
            <p:ph type="title" idx="13"/>
          </p:nvPr>
        </p:nvSpPr>
        <p:spPr>
          <a:xfrm>
            <a:off x="8021943" y="4828641"/>
            <a:ext cx="23816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27" name="Google Shape;127;p16"/>
          <p:cNvSpPr txBox="1">
            <a:spLocks noGrp="1"/>
          </p:cNvSpPr>
          <p:nvPr>
            <p:ph type="subTitle" idx="14"/>
          </p:nvPr>
        </p:nvSpPr>
        <p:spPr>
          <a:xfrm>
            <a:off x="1788467" y="5249623"/>
            <a:ext cx="2381600" cy="113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28" name="Google Shape;128;p16"/>
          <p:cNvSpPr txBox="1">
            <a:spLocks noGrp="1"/>
          </p:cNvSpPr>
          <p:nvPr>
            <p:ph type="title" idx="15"/>
          </p:nvPr>
        </p:nvSpPr>
        <p:spPr>
          <a:xfrm>
            <a:off x="1788453" y="4828641"/>
            <a:ext cx="23816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129" name="Google Shape;129;p16"/>
          <p:cNvCxnSpPr/>
          <p:nvPr/>
        </p:nvCxnSpPr>
        <p:spPr>
          <a:xfrm>
            <a:off x="-291233" y="6369808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cxnSp>
        <p:nvCxnSpPr>
          <p:cNvPr id="130" name="Google Shape;130;p16"/>
          <p:cNvCxnSpPr/>
          <p:nvPr/>
        </p:nvCxnSpPr>
        <p:spPr>
          <a:xfrm>
            <a:off x="-209967" y="4611412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1523257467"/>
      </p:ext>
    </p:extLst>
  </p:cSld>
  <p:clrMapOvr>
    <a:masterClrMapping/>
  </p:clrMapOvr>
  <p:transition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DESIGN 5">
  <p:cSld name="TITLE + DESIGN 5">
    <p:bg>
      <p:bgPr>
        <a:solidFill>
          <a:schemeClr val="accent5"/>
        </a:solidFill>
        <a:effectLst/>
      </p:bgPr>
    </p:bg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2" name="Google Shape;132;p17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133" name="Google Shape;133;p17"/>
          <p:cNvSpPr txBox="1">
            <a:spLocks noGrp="1"/>
          </p:cNvSpPr>
          <p:nvPr>
            <p:ph type="title"/>
          </p:nvPr>
        </p:nvSpPr>
        <p:spPr>
          <a:xfrm>
            <a:off x="3028800" y="767200"/>
            <a:ext cx="61344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118846543"/>
      </p:ext>
    </p:extLst>
  </p:cSld>
  <p:clrMapOvr>
    <a:masterClrMapping/>
  </p:clrMapOvr>
  <p:transition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BULLET POINTS 1">
  <p:cSld name="TITLE + BULLET POINTS 1">
    <p:bg>
      <p:bgPr>
        <a:solidFill>
          <a:schemeClr val="accent2"/>
        </a:solidFill>
        <a:effectLst/>
      </p:bgPr>
    </p:bg>
    <p:spTree>
      <p:nvGrpSpPr>
        <p:cNvPr id="1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5" name="Google Shape;135;p18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136" name="Google Shape;136;p18"/>
          <p:cNvSpPr txBox="1">
            <a:spLocks noGrp="1"/>
          </p:cNvSpPr>
          <p:nvPr>
            <p:ph type="title"/>
          </p:nvPr>
        </p:nvSpPr>
        <p:spPr>
          <a:xfrm>
            <a:off x="3028800" y="767200"/>
            <a:ext cx="61344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37" name="Google Shape;137;p18"/>
          <p:cNvSpPr txBox="1">
            <a:spLocks noGrp="1"/>
          </p:cNvSpPr>
          <p:nvPr>
            <p:ph type="body" idx="1"/>
          </p:nvPr>
        </p:nvSpPr>
        <p:spPr>
          <a:xfrm>
            <a:off x="1767517" y="3101800"/>
            <a:ext cx="4126400" cy="3422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609585" lvl="0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1100"/>
              <a:buChar char="●"/>
              <a:defRPr sz="1467">
                <a:solidFill>
                  <a:schemeClr val="dk2"/>
                </a:solidFill>
              </a:defRPr>
            </a:lvl1pPr>
            <a:lvl2pPr marL="1219170" lvl="1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1100"/>
              <a:buChar char="○"/>
              <a:defRPr sz="1467">
                <a:solidFill>
                  <a:schemeClr val="dk2"/>
                </a:solidFill>
              </a:defRPr>
            </a:lvl2pPr>
            <a:lvl3pPr marL="1828754" lvl="2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1100"/>
              <a:buChar char="■"/>
              <a:defRPr sz="1467">
                <a:solidFill>
                  <a:schemeClr val="dk2"/>
                </a:solidFill>
              </a:defRPr>
            </a:lvl3pPr>
            <a:lvl4pPr marL="2438339" lvl="3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1100"/>
              <a:buChar char="●"/>
              <a:defRPr sz="1467">
                <a:solidFill>
                  <a:schemeClr val="dk2"/>
                </a:solidFill>
              </a:defRPr>
            </a:lvl4pPr>
            <a:lvl5pPr marL="3047924" lvl="4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1100"/>
              <a:buChar char="○"/>
              <a:defRPr sz="1467">
                <a:solidFill>
                  <a:schemeClr val="dk2"/>
                </a:solidFill>
              </a:defRPr>
            </a:lvl5pPr>
            <a:lvl6pPr marL="3657509" lvl="5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1100"/>
              <a:buChar char="■"/>
              <a:defRPr sz="1467">
                <a:solidFill>
                  <a:schemeClr val="dk2"/>
                </a:solidFill>
              </a:defRPr>
            </a:lvl6pPr>
            <a:lvl7pPr marL="4267093" lvl="6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1100"/>
              <a:buChar char="●"/>
              <a:defRPr sz="1467">
                <a:solidFill>
                  <a:schemeClr val="dk2"/>
                </a:solidFill>
              </a:defRPr>
            </a:lvl7pPr>
            <a:lvl8pPr marL="4876678" lvl="7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1100"/>
              <a:buChar char="○"/>
              <a:defRPr sz="1467">
                <a:solidFill>
                  <a:schemeClr val="dk2"/>
                </a:solidFill>
              </a:defRPr>
            </a:lvl8pPr>
            <a:lvl9pPr marL="5486263" lvl="8" indent="-397923" rtl="0">
              <a:lnSpc>
                <a:spcPct val="115000"/>
              </a:lnSpc>
              <a:spcBef>
                <a:spcPts val="1333"/>
              </a:spcBef>
              <a:spcAft>
                <a:spcPts val="1333"/>
              </a:spcAft>
              <a:buClr>
                <a:schemeClr val="dk2"/>
              </a:buClr>
              <a:buSzPts val="1100"/>
              <a:buChar char="■"/>
              <a:defRPr sz="14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38" name="Google Shape;138;p18"/>
          <p:cNvSpPr txBox="1">
            <a:spLocks noGrp="1"/>
          </p:cNvSpPr>
          <p:nvPr>
            <p:ph type="body" idx="2"/>
          </p:nvPr>
        </p:nvSpPr>
        <p:spPr>
          <a:xfrm>
            <a:off x="6298084" y="3101800"/>
            <a:ext cx="4126400" cy="3422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609585" lvl="0" indent="-397923" rtl="0">
              <a:lnSpc>
                <a:spcPct val="115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Char char="●"/>
              <a:defRPr sz="1467">
                <a:solidFill>
                  <a:schemeClr val="dk2"/>
                </a:solidFill>
              </a:defRPr>
            </a:lvl1pPr>
            <a:lvl2pPr marL="1219170" lvl="1" indent="-397923" rtl="0">
              <a:lnSpc>
                <a:spcPct val="115000"/>
              </a:lnSpc>
              <a:spcBef>
                <a:spcPts val="2133"/>
              </a:spcBef>
              <a:spcAft>
                <a:spcPct val="0"/>
              </a:spcAft>
              <a:buClr>
                <a:schemeClr val="dk2"/>
              </a:buClr>
              <a:buSzPts val="1100"/>
              <a:buChar char="○"/>
              <a:defRPr sz="1467">
                <a:solidFill>
                  <a:schemeClr val="dk2"/>
                </a:solidFill>
              </a:defRPr>
            </a:lvl2pPr>
            <a:lvl3pPr marL="1828754" lvl="2" indent="-397923" rtl="0">
              <a:lnSpc>
                <a:spcPct val="115000"/>
              </a:lnSpc>
              <a:spcBef>
                <a:spcPts val="2133"/>
              </a:spcBef>
              <a:spcAft>
                <a:spcPct val="0"/>
              </a:spcAft>
              <a:buClr>
                <a:schemeClr val="dk2"/>
              </a:buClr>
              <a:buSzPts val="1100"/>
              <a:buChar char="■"/>
              <a:defRPr sz="1467">
                <a:solidFill>
                  <a:schemeClr val="dk2"/>
                </a:solidFill>
              </a:defRPr>
            </a:lvl3pPr>
            <a:lvl4pPr marL="2438339" lvl="3" indent="-397923" rtl="0">
              <a:lnSpc>
                <a:spcPct val="115000"/>
              </a:lnSpc>
              <a:spcBef>
                <a:spcPts val="2133"/>
              </a:spcBef>
              <a:spcAft>
                <a:spcPct val="0"/>
              </a:spcAft>
              <a:buClr>
                <a:schemeClr val="dk2"/>
              </a:buClr>
              <a:buSzPts val="1100"/>
              <a:buChar char="●"/>
              <a:defRPr sz="1467">
                <a:solidFill>
                  <a:schemeClr val="dk2"/>
                </a:solidFill>
              </a:defRPr>
            </a:lvl4pPr>
            <a:lvl5pPr marL="3047924" lvl="4" indent="-397923" rtl="0">
              <a:lnSpc>
                <a:spcPct val="115000"/>
              </a:lnSpc>
              <a:spcBef>
                <a:spcPts val="2133"/>
              </a:spcBef>
              <a:spcAft>
                <a:spcPct val="0"/>
              </a:spcAft>
              <a:buClr>
                <a:schemeClr val="dk2"/>
              </a:buClr>
              <a:buSzPts val="1100"/>
              <a:buChar char="○"/>
              <a:defRPr sz="1467">
                <a:solidFill>
                  <a:schemeClr val="dk2"/>
                </a:solidFill>
              </a:defRPr>
            </a:lvl5pPr>
            <a:lvl6pPr marL="3657509" lvl="5" indent="-397923" rtl="0">
              <a:lnSpc>
                <a:spcPct val="115000"/>
              </a:lnSpc>
              <a:spcBef>
                <a:spcPts val="2133"/>
              </a:spcBef>
              <a:spcAft>
                <a:spcPct val="0"/>
              </a:spcAft>
              <a:buClr>
                <a:schemeClr val="dk2"/>
              </a:buClr>
              <a:buSzPts val="1100"/>
              <a:buChar char="■"/>
              <a:defRPr sz="1467">
                <a:solidFill>
                  <a:schemeClr val="dk2"/>
                </a:solidFill>
              </a:defRPr>
            </a:lvl6pPr>
            <a:lvl7pPr marL="4267093" lvl="6" indent="-397923" rtl="0">
              <a:lnSpc>
                <a:spcPct val="115000"/>
              </a:lnSpc>
              <a:spcBef>
                <a:spcPts val="2133"/>
              </a:spcBef>
              <a:spcAft>
                <a:spcPct val="0"/>
              </a:spcAft>
              <a:buClr>
                <a:schemeClr val="dk2"/>
              </a:buClr>
              <a:buSzPts val="1100"/>
              <a:buChar char="●"/>
              <a:defRPr sz="1467">
                <a:solidFill>
                  <a:schemeClr val="dk2"/>
                </a:solidFill>
              </a:defRPr>
            </a:lvl7pPr>
            <a:lvl8pPr marL="4876678" lvl="7" indent="-397923" rtl="0">
              <a:lnSpc>
                <a:spcPct val="115000"/>
              </a:lnSpc>
              <a:spcBef>
                <a:spcPts val="2133"/>
              </a:spcBef>
              <a:spcAft>
                <a:spcPct val="0"/>
              </a:spcAft>
              <a:buClr>
                <a:schemeClr val="dk2"/>
              </a:buClr>
              <a:buSzPts val="1100"/>
              <a:buChar char="○"/>
              <a:defRPr sz="1467">
                <a:solidFill>
                  <a:schemeClr val="dk2"/>
                </a:solidFill>
              </a:defRPr>
            </a:lvl8pPr>
            <a:lvl9pPr marL="5486263" lvl="8" indent="-397923" rtl="0">
              <a:lnSpc>
                <a:spcPct val="115000"/>
              </a:lnSpc>
              <a:spcBef>
                <a:spcPts val="2133"/>
              </a:spcBef>
              <a:spcAft>
                <a:spcPts val="2133"/>
              </a:spcAft>
              <a:buClr>
                <a:schemeClr val="dk2"/>
              </a:buClr>
              <a:buSzPts val="1100"/>
              <a:buChar char="■"/>
              <a:defRPr sz="14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139" name="Google Shape;139;p18"/>
          <p:cNvCxnSpPr/>
          <p:nvPr/>
        </p:nvCxnSpPr>
        <p:spPr>
          <a:xfrm>
            <a:off x="-169333" y="2576588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321342362"/>
      </p:ext>
    </p:extLst>
  </p:cSld>
  <p:clrMapOvr>
    <a:masterClrMapping/>
  </p:clrMapOvr>
  <p:transition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DESIGN 6">
  <p:cSld name="TITLE + DESIGN 6">
    <p:bg>
      <p:bgPr>
        <a:solidFill>
          <a:schemeClr val="accent3"/>
        </a:solidFill>
        <a:effectLst/>
      </p:bgPr>
    </p:bg>
    <p:spTree>
      <p:nvGrpSpPr>
        <p:cNvPr id="1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1" name="Google Shape;141;p19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142" name="Google Shape;142;p19"/>
          <p:cNvSpPr txBox="1">
            <a:spLocks noGrp="1"/>
          </p:cNvSpPr>
          <p:nvPr>
            <p:ph type="title"/>
          </p:nvPr>
        </p:nvSpPr>
        <p:spPr>
          <a:xfrm>
            <a:off x="1195067" y="767200"/>
            <a:ext cx="32376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143" name="Google Shape;143;p19"/>
          <p:cNvCxnSpPr/>
          <p:nvPr/>
        </p:nvCxnSpPr>
        <p:spPr>
          <a:xfrm rot="10800000" flipH="1">
            <a:off x="841000" y="-46533"/>
            <a:ext cx="0" cy="69132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cxnSp>
        <p:nvCxnSpPr>
          <p:cNvPr id="144" name="Google Shape;144;p19"/>
          <p:cNvCxnSpPr/>
          <p:nvPr/>
        </p:nvCxnSpPr>
        <p:spPr>
          <a:xfrm>
            <a:off x="-169333" y="1937343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3192242180"/>
      </p:ext>
    </p:extLst>
  </p:cSld>
  <p:clrMapOvr>
    <a:masterClrMapping/>
  </p:clrMapOvr>
  <p:transition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TEXT 1">
  <p:cSld name="TITLE + TEXT 1">
    <p:bg>
      <p:bgPr>
        <a:solidFill>
          <a:schemeClr val="accent4"/>
        </a:solidFill>
        <a:effectLst/>
      </p:bgPr>
    </p:bg>
    <p:spTree>
      <p:nvGrpSpPr>
        <p:cNvPr id="1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6" name="Google Shape;146;p20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147" name="Google Shape;147;p20"/>
          <p:cNvSpPr txBox="1">
            <a:spLocks noGrp="1"/>
          </p:cNvSpPr>
          <p:nvPr>
            <p:ph type="title"/>
          </p:nvPr>
        </p:nvSpPr>
        <p:spPr>
          <a:xfrm>
            <a:off x="1195067" y="2202271"/>
            <a:ext cx="4795200" cy="1122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48" name="Google Shape;148;p20"/>
          <p:cNvSpPr txBox="1">
            <a:spLocks noGrp="1"/>
          </p:cNvSpPr>
          <p:nvPr>
            <p:ph type="subTitle" idx="1"/>
          </p:nvPr>
        </p:nvSpPr>
        <p:spPr>
          <a:xfrm>
            <a:off x="1195067" y="4057361"/>
            <a:ext cx="3481600" cy="1581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400"/>
              <a:buNone/>
              <a:defRPr sz="18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900"/>
              <a:buNone/>
              <a:defRPr sz="1200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900"/>
              <a:buNone/>
              <a:defRPr sz="1200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900"/>
              <a:buNone/>
              <a:defRPr sz="1200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900"/>
              <a:buNone/>
              <a:defRPr sz="1200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900"/>
              <a:buNone/>
              <a:defRPr sz="1200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900"/>
              <a:buNone/>
              <a:defRPr sz="1200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900"/>
              <a:buNone/>
              <a:defRPr sz="1200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900"/>
              <a:buNone/>
              <a:defRPr sz="12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cxnSp>
        <p:nvCxnSpPr>
          <p:cNvPr id="149" name="Google Shape;149;p20"/>
          <p:cNvCxnSpPr/>
          <p:nvPr/>
        </p:nvCxnSpPr>
        <p:spPr>
          <a:xfrm>
            <a:off x="-250600" y="594687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cxnSp>
        <p:nvCxnSpPr>
          <p:cNvPr id="150" name="Google Shape;150;p20"/>
          <p:cNvCxnSpPr/>
          <p:nvPr/>
        </p:nvCxnSpPr>
        <p:spPr>
          <a:xfrm>
            <a:off x="-250600" y="6248773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1568020719"/>
      </p:ext>
    </p:extLst>
  </p:cSld>
  <p:clrMapOvr>
    <a:masterClrMapping/>
  </p:clrMapOvr>
  <p:transition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DESIGN 7">
  <p:cSld name="TITLE + DESIGN 7">
    <p:bg>
      <p:bgPr>
        <a:solidFill>
          <a:srgbClr val="FFFFFF"/>
        </a:solidFill>
        <a:effectLst/>
      </p:bgPr>
    </p:bg>
    <p:spTree>
      <p:nvGrpSpPr>
        <p:cNvPr id="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2" name="Google Shape;152;p21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153" name="Google Shape;153;p21"/>
          <p:cNvSpPr txBox="1">
            <a:spLocks noGrp="1"/>
          </p:cNvSpPr>
          <p:nvPr>
            <p:ph type="title"/>
          </p:nvPr>
        </p:nvSpPr>
        <p:spPr>
          <a:xfrm>
            <a:off x="1195067" y="767200"/>
            <a:ext cx="29032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ct val="0"/>
              </a:spcBef>
              <a:spcAft>
                <a:spcPct val="0"/>
              </a:spcAft>
              <a:buClr>
                <a:schemeClr val="accent4"/>
              </a:buClr>
              <a:buSzPts val="3600"/>
              <a:buNone/>
              <a:defRPr sz="4800">
                <a:solidFill>
                  <a:schemeClr val="accent4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154" name="Google Shape;154;p21"/>
          <p:cNvCxnSpPr/>
          <p:nvPr/>
        </p:nvCxnSpPr>
        <p:spPr>
          <a:xfrm rot="10800000" flipH="1">
            <a:off x="841000" y="-46533"/>
            <a:ext cx="0" cy="6913200"/>
          </a:xfrm>
          <a:prstGeom prst="straightConnector1">
            <a:avLst/>
          </a:prstGeom>
          <a:noFill/>
          <a:ln w="9525" cap="flat" cmpd="sng">
            <a:solidFill>
              <a:schemeClr val="accent4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1536279366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BULLET POINTS ">
  <p:cSld name="TITLE + BULLET POINTS ">
    <p:bg>
      <p:bgPr>
        <a:solidFill>
          <a:schemeClr val="accent4"/>
        </a:solidFill>
        <a:effectLst/>
      </p:bgPr>
    </p:bg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Google Shape;14;p3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15" name="Google Shape;15;p3"/>
          <p:cNvSpPr txBox="1">
            <a:spLocks noGrp="1"/>
          </p:cNvSpPr>
          <p:nvPr>
            <p:ph type="title"/>
          </p:nvPr>
        </p:nvSpPr>
        <p:spPr>
          <a:xfrm>
            <a:off x="2427600" y="756733"/>
            <a:ext cx="73368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6" name="Google Shape;16;p3"/>
          <p:cNvSpPr txBox="1">
            <a:spLocks noGrp="1"/>
          </p:cNvSpPr>
          <p:nvPr>
            <p:ph type="body" idx="1"/>
          </p:nvPr>
        </p:nvSpPr>
        <p:spPr>
          <a:xfrm>
            <a:off x="1829200" y="2055700"/>
            <a:ext cx="9170800" cy="4033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609585" lvl="0" indent="-380990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900"/>
              <a:buChar char="●"/>
              <a:defRPr sz="1200">
                <a:solidFill>
                  <a:schemeClr val="dk2"/>
                </a:solidFill>
              </a:defRPr>
            </a:lvl1pPr>
            <a:lvl2pPr marL="1219170" lvl="1" indent="-380990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900"/>
              <a:buChar char="○"/>
              <a:defRPr sz="1200">
                <a:solidFill>
                  <a:schemeClr val="dk2"/>
                </a:solidFill>
              </a:defRPr>
            </a:lvl2pPr>
            <a:lvl3pPr marL="1828754" lvl="2" indent="-380990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900"/>
              <a:buChar char="■"/>
              <a:defRPr sz="1200">
                <a:solidFill>
                  <a:schemeClr val="dk2"/>
                </a:solidFill>
              </a:defRPr>
            </a:lvl3pPr>
            <a:lvl4pPr marL="2438339" lvl="3" indent="-380990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900"/>
              <a:buChar char="●"/>
              <a:defRPr sz="1200">
                <a:solidFill>
                  <a:schemeClr val="dk2"/>
                </a:solidFill>
              </a:defRPr>
            </a:lvl4pPr>
            <a:lvl5pPr marL="3047924" lvl="4" indent="-380990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900"/>
              <a:buChar char="○"/>
              <a:defRPr sz="1200">
                <a:solidFill>
                  <a:schemeClr val="dk2"/>
                </a:solidFill>
              </a:defRPr>
            </a:lvl5pPr>
            <a:lvl6pPr marL="3657509" lvl="5" indent="-380990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900"/>
              <a:buChar char="■"/>
              <a:defRPr sz="1200">
                <a:solidFill>
                  <a:schemeClr val="dk2"/>
                </a:solidFill>
              </a:defRPr>
            </a:lvl6pPr>
            <a:lvl7pPr marL="4267093" lvl="6" indent="-380990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900"/>
              <a:buChar char="●"/>
              <a:defRPr sz="1200">
                <a:solidFill>
                  <a:schemeClr val="dk2"/>
                </a:solidFill>
              </a:defRPr>
            </a:lvl7pPr>
            <a:lvl8pPr marL="4876678" lvl="7" indent="-380990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900"/>
              <a:buChar char="○"/>
              <a:defRPr sz="1200">
                <a:solidFill>
                  <a:schemeClr val="dk2"/>
                </a:solidFill>
              </a:defRPr>
            </a:lvl8pPr>
            <a:lvl9pPr marL="5486263" lvl="8" indent="-380990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Clr>
                <a:schemeClr val="dk2"/>
              </a:buClr>
              <a:buSzPts val="900"/>
              <a:buChar char="■"/>
              <a:defRPr sz="1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940206859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TEXT 2">
  <p:cSld name="TITLE + TEXT 2">
    <p:bg>
      <p:bgPr>
        <a:solidFill>
          <a:schemeClr val="accent2"/>
        </a:solidFill>
        <a:effectLst/>
      </p:bgPr>
    </p:bg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6" name="Google Shape;156;p22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157" name="Google Shape;157;p22"/>
          <p:cNvCxnSpPr/>
          <p:nvPr/>
        </p:nvCxnSpPr>
        <p:spPr>
          <a:xfrm rot="10800000" flipH="1">
            <a:off x="841000" y="-46533"/>
            <a:ext cx="0" cy="69132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sp>
        <p:nvSpPr>
          <p:cNvPr id="158" name="Google Shape;158;p22"/>
          <p:cNvSpPr txBox="1">
            <a:spLocks noGrp="1"/>
          </p:cNvSpPr>
          <p:nvPr>
            <p:ph type="title"/>
          </p:nvPr>
        </p:nvSpPr>
        <p:spPr>
          <a:xfrm>
            <a:off x="6071867" y="2275451"/>
            <a:ext cx="4795200" cy="1122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59" name="Google Shape;159;p22"/>
          <p:cNvSpPr txBox="1">
            <a:spLocks noGrp="1"/>
          </p:cNvSpPr>
          <p:nvPr>
            <p:ph type="subTitle" idx="1"/>
          </p:nvPr>
        </p:nvSpPr>
        <p:spPr>
          <a:xfrm>
            <a:off x="6071867" y="3381825"/>
            <a:ext cx="4518400" cy="1581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>
                <a:solidFill>
                  <a:schemeClr val="dk2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>
                <a:solidFill>
                  <a:schemeClr val="dk2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>
                <a:solidFill>
                  <a:schemeClr val="dk2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>
                <a:solidFill>
                  <a:schemeClr val="dk2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>
                <a:solidFill>
                  <a:schemeClr val="dk2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>
                <a:solidFill>
                  <a:schemeClr val="dk2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>
                <a:solidFill>
                  <a:schemeClr val="dk2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267463342"/>
      </p:ext>
    </p:extLst>
  </p:cSld>
  <p:clrMapOvr>
    <a:masterClrMapping/>
  </p:clrMapOvr>
  <p:transition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TWO COLUMNS">
  <p:cSld name="TITLE + TWO COLUMNS">
    <p:bg>
      <p:bgPr>
        <a:solidFill>
          <a:schemeClr val="accent1"/>
        </a:solidFill>
        <a:effectLst/>
      </p:bgPr>
    </p:bg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1" name="Google Shape;161;p23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162" name="Google Shape;162;p23"/>
          <p:cNvSpPr txBox="1">
            <a:spLocks noGrp="1"/>
          </p:cNvSpPr>
          <p:nvPr>
            <p:ph type="title"/>
          </p:nvPr>
        </p:nvSpPr>
        <p:spPr>
          <a:xfrm>
            <a:off x="3028800" y="767200"/>
            <a:ext cx="61344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63" name="Google Shape;163;p23"/>
          <p:cNvSpPr txBox="1">
            <a:spLocks noGrp="1"/>
          </p:cNvSpPr>
          <p:nvPr>
            <p:ph type="subTitle" idx="1"/>
          </p:nvPr>
        </p:nvSpPr>
        <p:spPr>
          <a:xfrm>
            <a:off x="6593469" y="5276600"/>
            <a:ext cx="3666800" cy="113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64" name="Google Shape;164;p23"/>
          <p:cNvSpPr txBox="1">
            <a:spLocks noGrp="1"/>
          </p:cNvSpPr>
          <p:nvPr>
            <p:ph type="title" idx="2"/>
          </p:nvPr>
        </p:nvSpPr>
        <p:spPr>
          <a:xfrm>
            <a:off x="6839852" y="4880300"/>
            <a:ext cx="31740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65" name="Google Shape;165;p23"/>
          <p:cNvSpPr txBox="1">
            <a:spLocks noGrp="1"/>
          </p:cNvSpPr>
          <p:nvPr>
            <p:ph type="subTitle" idx="3"/>
          </p:nvPr>
        </p:nvSpPr>
        <p:spPr>
          <a:xfrm>
            <a:off x="1931765" y="5276600"/>
            <a:ext cx="3666800" cy="113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66" name="Google Shape;166;p23"/>
          <p:cNvSpPr txBox="1">
            <a:spLocks noGrp="1"/>
          </p:cNvSpPr>
          <p:nvPr>
            <p:ph type="title" idx="4"/>
          </p:nvPr>
        </p:nvSpPr>
        <p:spPr>
          <a:xfrm>
            <a:off x="2178155" y="4880300"/>
            <a:ext cx="31740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167" name="Google Shape;167;p23"/>
          <p:cNvCxnSpPr/>
          <p:nvPr/>
        </p:nvCxnSpPr>
        <p:spPr>
          <a:xfrm>
            <a:off x="-291233" y="6369808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2193975266"/>
      </p:ext>
    </p:extLst>
  </p:cSld>
  <p:clrMapOvr>
    <a:masterClrMapping/>
  </p:clrMapOvr>
  <p:transition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BULLET POINTS 2">
  <p:cSld name="TITLE + BULLET POINTS 2">
    <p:bg>
      <p:bgPr>
        <a:solidFill>
          <a:schemeClr val="accent5"/>
        </a:solidFill>
        <a:effectLst/>
      </p:bgPr>
    </p:bg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9" name="Google Shape;169;p24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170" name="Google Shape;170;p24"/>
          <p:cNvSpPr txBox="1">
            <a:spLocks noGrp="1"/>
          </p:cNvSpPr>
          <p:nvPr>
            <p:ph type="title"/>
          </p:nvPr>
        </p:nvSpPr>
        <p:spPr>
          <a:xfrm>
            <a:off x="3028800" y="767200"/>
            <a:ext cx="61344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71" name="Google Shape;171;p24"/>
          <p:cNvSpPr txBox="1">
            <a:spLocks noGrp="1"/>
          </p:cNvSpPr>
          <p:nvPr>
            <p:ph type="body" idx="1"/>
          </p:nvPr>
        </p:nvSpPr>
        <p:spPr>
          <a:xfrm>
            <a:off x="5810467" y="2322500"/>
            <a:ext cx="4683600" cy="38752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609585" lvl="0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SzPts val="1100"/>
              <a:buChar char="●"/>
              <a:defRPr sz="1467"/>
            </a:lvl1pPr>
            <a:lvl2pPr marL="1219170" lvl="1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SzPts val="1100"/>
              <a:buChar char="○"/>
              <a:defRPr sz="1467"/>
            </a:lvl2pPr>
            <a:lvl3pPr marL="1828754" lvl="2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SzPts val="1100"/>
              <a:buChar char="■"/>
              <a:defRPr sz="1467"/>
            </a:lvl3pPr>
            <a:lvl4pPr marL="2438339" lvl="3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SzPts val="1100"/>
              <a:buChar char="●"/>
              <a:defRPr sz="1467"/>
            </a:lvl4pPr>
            <a:lvl5pPr marL="3047924" lvl="4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SzPts val="1100"/>
              <a:buChar char="○"/>
              <a:defRPr sz="1467"/>
            </a:lvl5pPr>
            <a:lvl6pPr marL="3657509" lvl="5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SzPts val="1100"/>
              <a:buChar char="■"/>
              <a:defRPr sz="1467"/>
            </a:lvl6pPr>
            <a:lvl7pPr marL="4267093" lvl="6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SzPts val="1100"/>
              <a:buChar char="●"/>
              <a:defRPr sz="1467"/>
            </a:lvl7pPr>
            <a:lvl8pPr marL="4876678" lvl="7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SzPts val="1100"/>
              <a:buChar char="○"/>
              <a:defRPr sz="1467"/>
            </a:lvl8pPr>
            <a:lvl9pPr marL="5486263" lvl="8" indent="-397923" rtl="0">
              <a:lnSpc>
                <a:spcPct val="115000"/>
              </a:lnSpc>
              <a:spcBef>
                <a:spcPts val="1333"/>
              </a:spcBef>
              <a:spcAft>
                <a:spcPct val="0"/>
              </a:spcAft>
              <a:buSzPts val="1100"/>
              <a:buChar char="■"/>
              <a:defRPr sz="1467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56287426"/>
      </p:ext>
    </p:extLst>
  </p:cSld>
  <p:clrMapOvr>
    <a:masterClrMapping/>
  </p:clrMapOvr>
  <p:transition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HANKS + CREDITS">
  <p:cSld name="THANKS + CREDITS">
    <p:bg>
      <p:bgPr>
        <a:solidFill>
          <a:schemeClr val="accent4"/>
        </a:solidFill>
        <a:effectLst/>
      </p:bgPr>
    </p:bg>
    <p:spTree>
      <p:nvGrpSpPr>
        <p:cNvPr id="1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73" name="Google Shape;173;p25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174" name="Google Shape;174;p25"/>
          <p:cNvSpPr txBox="1">
            <a:spLocks noGrp="1"/>
          </p:cNvSpPr>
          <p:nvPr>
            <p:ph type="title"/>
          </p:nvPr>
        </p:nvSpPr>
        <p:spPr>
          <a:xfrm>
            <a:off x="3698400" y="1750504"/>
            <a:ext cx="4795200" cy="1122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  <a:highlight>
                  <a:schemeClr val="accent4"/>
                </a:highlight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75" name="Google Shape;175;p25"/>
          <p:cNvSpPr txBox="1">
            <a:spLocks noGrp="1"/>
          </p:cNvSpPr>
          <p:nvPr>
            <p:ph type="subTitle" idx="1"/>
          </p:nvPr>
        </p:nvSpPr>
        <p:spPr>
          <a:xfrm>
            <a:off x="3735200" y="2849635"/>
            <a:ext cx="4721600" cy="997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000"/>
              <a:buNone/>
              <a:defRPr sz="1333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cxnSp>
        <p:nvCxnSpPr>
          <p:cNvPr id="176" name="Google Shape;176;p25"/>
          <p:cNvCxnSpPr/>
          <p:nvPr/>
        </p:nvCxnSpPr>
        <p:spPr>
          <a:xfrm>
            <a:off x="-250600" y="2269004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cxnSp>
        <p:nvCxnSpPr>
          <p:cNvPr id="177" name="Google Shape;177;p25"/>
          <p:cNvCxnSpPr/>
          <p:nvPr/>
        </p:nvCxnSpPr>
        <p:spPr>
          <a:xfrm>
            <a:off x="-250600" y="6248773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sp>
        <p:nvSpPr>
          <p:cNvPr id="178" name="Google Shape;178;p25"/>
          <p:cNvSpPr txBox="1"/>
          <p:nvPr/>
        </p:nvSpPr>
        <p:spPr>
          <a:xfrm>
            <a:off x="3822400" y="4487033"/>
            <a:ext cx="4547200" cy="1358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en" sz="1200" b="0" i="0" u="none" strike="noStrike" kern="1200" cap="none" spc="0" normalizeH="0" baseline="0" noProof="0">
                <a:ln>
                  <a:noFill/>
                </a:ln>
                <a:solidFill>
                  <a:srgbClr val="FFEDD9"/>
                </a:solidFill>
                <a:effectLst/>
                <a:uLnTx/>
                <a:uFillTx/>
                <a:latin typeface="Space Mono"/>
                <a:ea typeface="Space Mono"/>
                <a:cs typeface="Space Mono"/>
                <a:sym typeface="Space Mono"/>
              </a:rPr>
              <a:t>CREDITS: This presentation template was created by </a:t>
            </a:r>
            <a:r>
              <a:rPr kumimoji="0" lang="en" sz="1200" b="1" i="0" u="none" strike="noStrike" kern="1200" cap="none" spc="0" normalizeH="0" baseline="0" noProof="0">
                <a:ln>
                  <a:noFill/>
                </a:ln>
                <a:solidFill>
                  <a:srgbClr val="FFEDD9"/>
                </a:solidFill>
                <a:effectLst/>
                <a:uLnTx/>
                <a:uFill>
                  <a:noFill/>
                </a:uFill>
                <a:latin typeface="Space Mono"/>
                <a:ea typeface="Space Mono"/>
                <a:cs typeface="Space Mono"/>
                <a:sym typeface="Space Mono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Slidesgo</a:t>
            </a:r>
            <a:r>
              <a:rPr kumimoji="0" lang="en" sz="1200" b="0" i="0" u="none" strike="noStrike" kern="1200" cap="none" spc="0" normalizeH="0" baseline="0" noProof="0">
                <a:ln>
                  <a:noFill/>
                </a:ln>
                <a:solidFill>
                  <a:srgbClr val="FFEDD9"/>
                </a:solidFill>
                <a:effectLst/>
                <a:uLnTx/>
                <a:uFillTx/>
                <a:latin typeface="Space Mono"/>
                <a:ea typeface="Space Mono"/>
                <a:cs typeface="Space Mono"/>
                <a:sym typeface="Space Mono"/>
              </a:rPr>
              <a:t>, including icons by </a:t>
            </a:r>
            <a:r>
              <a:rPr kumimoji="0" lang="en" sz="1200" b="1" i="0" u="none" strike="noStrike" kern="1200" cap="none" spc="0" normalizeH="0" baseline="0" noProof="0">
                <a:ln>
                  <a:noFill/>
                </a:ln>
                <a:solidFill>
                  <a:srgbClr val="FFEDD9"/>
                </a:solidFill>
                <a:effectLst/>
                <a:uLnTx/>
                <a:uFill>
                  <a:noFill/>
                </a:uFill>
                <a:latin typeface="Space Mono"/>
                <a:ea typeface="Space Mono"/>
                <a:cs typeface="Space Mono"/>
                <a:sym typeface="Space Mono"/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Flaticon</a:t>
            </a:r>
            <a:r>
              <a:rPr kumimoji="0" lang="en" sz="1200" b="0" i="0" u="none" strike="noStrike" kern="1200" cap="none" spc="0" normalizeH="0" baseline="0" noProof="0">
                <a:ln>
                  <a:noFill/>
                </a:ln>
                <a:solidFill>
                  <a:srgbClr val="FFEDD9"/>
                </a:solidFill>
                <a:effectLst/>
                <a:uLnTx/>
                <a:uFillTx/>
                <a:latin typeface="Space Mono"/>
                <a:ea typeface="Space Mono"/>
                <a:cs typeface="Space Mono"/>
                <a:sym typeface="Space Mono"/>
              </a:rPr>
              <a:t>, and infographics &amp; images by </a:t>
            </a:r>
            <a:r>
              <a:rPr kumimoji="0" lang="en" sz="1200" b="1" i="0" u="none" strike="noStrike" kern="1200" cap="none" spc="0" normalizeH="0" baseline="0" noProof="0">
                <a:ln>
                  <a:noFill/>
                </a:ln>
                <a:solidFill>
                  <a:srgbClr val="FFEDD9"/>
                </a:solidFill>
                <a:effectLst/>
                <a:uLnTx/>
                <a:uFill>
                  <a:noFill/>
                </a:uFill>
                <a:latin typeface="Space Mono"/>
                <a:ea typeface="Space Mono"/>
                <a:cs typeface="Space Mono"/>
                <a:sym typeface="Space Mono"/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Freepik</a:t>
            </a:r>
            <a:r>
              <a:rPr kumimoji="0" lang="en" sz="1200" b="0" i="0" u="none" strike="noStrike" kern="1200" cap="none" spc="0" normalizeH="0" baseline="0" noProof="0">
                <a:ln>
                  <a:noFill/>
                </a:ln>
                <a:solidFill>
                  <a:srgbClr val="FFEDD9"/>
                </a:solidFill>
                <a:effectLst/>
                <a:uLnTx/>
                <a:uFillTx/>
                <a:latin typeface="Space Mono"/>
                <a:ea typeface="Space Mono"/>
                <a:cs typeface="Space Mono"/>
                <a:sym typeface="Space Mono"/>
              </a:rPr>
              <a:t>. </a:t>
            </a:r>
            <a:endParaRPr kumimoji="0" sz="1200" b="0" i="0" u="none" strike="noStrike" kern="1200" cap="none" spc="0" normalizeH="0" baseline="0" noProof="0">
              <a:ln>
                <a:noFill/>
              </a:ln>
              <a:solidFill>
                <a:srgbClr val="FFEDD9"/>
              </a:solidFill>
              <a:effectLst/>
              <a:uLnTx/>
              <a:uFillTx/>
              <a:latin typeface="Space Mono"/>
              <a:ea typeface="Space Mono"/>
              <a:cs typeface="Space Mono"/>
              <a:sym typeface="Space Mono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sz="1200" b="1" i="0" u="none" strike="noStrike" kern="1200" cap="none" spc="0" normalizeH="0" baseline="0" noProof="0">
              <a:ln>
                <a:noFill/>
              </a:ln>
              <a:solidFill>
                <a:srgbClr val="FFEDD9"/>
              </a:solidFill>
              <a:effectLst/>
              <a:uLnTx/>
              <a:uFillTx/>
              <a:latin typeface="Space Mono"/>
              <a:ea typeface="Space Mono"/>
              <a:cs typeface="Space Mono"/>
              <a:sym typeface="Space Mono"/>
            </a:endParaRPr>
          </a:p>
        </p:txBody>
      </p:sp>
    </p:spTree>
    <p:extLst>
      <p:ext uri="{BB962C8B-B14F-4D97-AF65-F5344CB8AC3E}">
        <p14:creationId xmlns:p14="http://schemas.microsoft.com/office/powerpoint/2010/main" val="3031761893"/>
      </p:ext>
    </p:extLst>
  </p:cSld>
  <p:clrMapOvr>
    <a:masterClrMapping/>
  </p:clrMapOvr>
  <p:transition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BACKGROUND 1">
    <p:bg>
      <p:bgPr>
        <a:solidFill>
          <a:schemeClr val="accent1"/>
        </a:solidFill>
        <a:effectLst/>
      </p:bgPr>
    </p:bg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0" name="Google Shape;180;p26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663360144"/>
      </p:ext>
    </p:extLst>
  </p:cSld>
  <p:clrMapOvr>
    <a:masterClrMapping/>
  </p:clrMapOvr>
  <p:transition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3">
  <p:cSld name="BACKGROUND 3">
    <p:bg>
      <p:bgPr>
        <a:solidFill>
          <a:schemeClr val="accent3"/>
        </a:solidFill>
        <a:effectLst/>
      </p:bgPr>
    </p:bg>
    <p:spTree>
      <p:nvGrpSpPr>
        <p:cNvPr id="1" name="Shape 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4" name="Google Shape;184;p28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93689777"/>
      </p:ext>
    </p:extLst>
  </p:cSld>
  <p:clrMapOvr>
    <a:masterClrMapping/>
  </p:clrMapOvr>
  <p:transition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4">
  <p:cSld name="BACKGROUND 4">
    <p:bg>
      <p:bgPr>
        <a:solidFill>
          <a:schemeClr val="accent4"/>
        </a:solidFill>
        <a:effectLst/>
      </p:bgPr>
    </p:bg>
    <p:spTree>
      <p:nvGrpSpPr>
        <p:cNvPr id="1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6" name="Google Shape;186;p29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240956874"/>
      </p:ext>
    </p:extLst>
  </p:cSld>
  <p:clrMapOvr>
    <a:masterClrMapping/>
  </p:clrMapOvr>
  <p:transition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5">
  <p:cSld name="BACKGROUND 5">
    <p:bg>
      <p:bgPr>
        <a:solidFill>
          <a:schemeClr val="accent5"/>
        </a:solidFill>
        <a:effectLst/>
      </p:bgPr>
    </p:bg>
    <p:spTree>
      <p:nvGrpSpPr>
        <p:cNvPr id="1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8" name="Google Shape;188;p30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435530077"/>
      </p:ext>
    </p:extLst>
  </p:cSld>
  <p:clrMapOvr>
    <a:masterClrMapping/>
  </p:clrMapOvr>
  <p:transition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6">
  <p:cSld name="BACKGROUND 6">
    <p:bg>
      <p:bgPr>
        <a:solidFill>
          <a:schemeClr val="accent6"/>
        </a:solidFill>
        <a:effectLst/>
      </p:bgPr>
    </p:bg>
    <p:spTree>
      <p:nvGrpSpPr>
        <p:cNvPr id="1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0" name="Google Shape;190;p31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792824926"/>
      </p:ext>
    </p:extLst>
  </p:cSld>
  <p:clrMapOvr>
    <a:masterClrMapping/>
  </p:clrMapOvr>
  <p:transition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 SLIDE">
    <p:spTree>
      <p:nvGrpSpPr>
        <p:cNvPr id="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69261097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>
  <p:cSld name="TABLE OF CONTENTS">
    <p:bg>
      <p:bgPr>
        <a:solidFill>
          <a:schemeClr val="accent1"/>
        </a:solidFill>
        <a:effectLst/>
      </p:bgPr>
    </p:bg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Google Shape;18;p4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19" name="Google Shape;19;p4"/>
          <p:cNvSpPr txBox="1">
            <a:spLocks noGrp="1"/>
          </p:cNvSpPr>
          <p:nvPr>
            <p:ph type="title" hasCustomPrompt="1"/>
          </p:nvPr>
        </p:nvSpPr>
        <p:spPr>
          <a:xfrm>
            <a:off x="2238167" y="1279251"/>
            <a:ext cx="906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0" name="Google Shape;20;p4"/>
          <p:cNvSpPr txBox="1">
            <a:spLocks noGrp="1"/>
          </p:cNvSpPr>
          <p:nvPr>
            <p:ph type="title" idx="2"/>
          </p:nvPr>
        </p:nvSpPr>
        <p:spPr>
          <a:xfrm>
            <a:off x="3331983" y="1279251"/>
            <a:ext cx="2640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21" name="Google Shape;21;p4"/>
          <p:cNvSpPr txBox="1">
            <a:spLocks noGrp="1"/>
          </p:cNvSpPr>
          <p:nvPr>
            <p:ph type="title" idx="3" hasCustomPrompt="1"/>
          </p:nvPr>
        </p:nvSpPr>
        <p:spPr>
          <a:xfrm>
            <a:off x="2238167" y="2052051"/>
            <a:ext cx="906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2" name="Google Shape;22;p4"/>
          <p:cNvSpPr txBox="1">
            <a:spLocks noGrp="1"/>
          </p:cNvSpPr>
          <p:nvPr>
            <p:ph type="title" idx="4"/>
          </p:nvPr>
        </p:nvSpPr>
        <p:spPr>
          <a:xfrm>
            <a:off x="3331983" y="2052051"/>
            <a:ext cx="2640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23" name="Google Shape;23;p4"/>
          <p:cNvSpPr txBox="1">
            <a:spLocks noGrp="1"/>
          </p:cNvSpPr>
          <p:nvPr>
            <p:ph type="title" idx="5" hasCustomPrompt="1"/>
          </p:nvPr>
        </p:nvSpPr>
        <p:spPr>
          <a:xfrm>
            <a:off x="2238167" y="2824851"/>
            <a:ext cx="906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4" name="Google Shape;24;p4"/>
          <p:cNvSpPr txBox="1">
            <a:spLocks noGrp="1"/>
          </p:cNvSpPr>
          <p:nvPr>
            <p:ph type="title" idx="6"/>
          </p:nvPr>
        </p:nvSpPr>
        <p:spPr>
          <a:xfrm>
            <a:off x="3331983" y="2824851"/>
            <a:ext cx="2640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25" name="Google Shape;25;p4"/>
          <p:cNvSpPr txBox="1">
            <a:spLocks noGrp="1"/>
          </p:cNvSpPr>
          <p:nvPr>
            <p:ph type="title" idx="7" hasCustomPrompt="1"/>
          </p:nvPr>
        </p:nvSpPr>
        <p:spPr>
          <a:xfrm>
            <a:off x="2238167" y="3597651"/>
            <a:ext cx="906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6" name="Google Shape;26;p4"/>
          <p:cNvSpPr txBox="1">
            <a:spLocks noGrp="1"/>
          </p:cNvSpPr>
          <p:nvPr>
            <p:ph type="title" idx="8"/>
          </p:nvPr>
        </p:nvSpPr>
        <p:spPr>
          <a:xfrm>
            <a:off x="3331983" y="3597651"/>
            <a:ext cx="2640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27" name="Google Shape;27;p4"/>
          <p:cNvSpPr txBox="1">
            <a:spLocks noGrp="1"/>
          </p:cNvSpPr>
          <p:nvPr>
            <p:ph type="title" idx="9" hasCustomPrompt="1"/>
          </p:nvPr>
        </p:nvSpPr>
        <p:spPr>
          <a:xfrm>
            <a:off x="2238167" y="4370451"/>
            <a:ext cx="906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8" name="Google Shape;28;p4"/>
          <p:cNvSpPr txBox="1">
            <a:spLocks noGrp="1"/>
          </p:cNvSpPr>
          <p:nvPr>
            <p:ph type="title" idx="13"/>
          </p:nvPr>
        </p:nvSpPr>
        <p:spPr>
          <a:xfrm>
            <a:off x="3331983" y="4370451"/>
            <a:ext cx="2640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29" name="Google Shape;29;p4"/>
          <p:cNvSpPr txBox="1">
            <a:spLocks noGrp="1"/>
          </p:cNvSpPr>
          <p:nvPr>
            <p:ph type="title" idx="14" hasCustomPrompt="1"/>
          </p:nvPr>
        </p:nvSpPr>
        <p:spPr>
          <a:xfrm>
            <a:off x="2238167" y="5143251"/>
            <a:ext cx="906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30" name="Google Shape;30;p4"/>
          <p:cNvSpPr txBox="1">
            <a:spLocks noGrp="1"/>
          </p:cNvSpPr>
          <p:nvPr>
            <p:ph type="title" idx="15"/>
          </p:nvPr>
        </p:nvSpPr>
        <p:spPr>
          <a:xfrm>
            <a:off x="3331983" y="5143251"/>
            <a:ext cx="2640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600"/>
              <a:buNone/>
              <a:defRPr sz="2133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31" name="Google Shape;31;p4"/>
          <p:cNvSpPr txBox="1">
            <a:spLocks noGrp="1"/>
          </p:cNvSpPr>
          <p:nvPr>
            <p:ph type="subTitle" idx="1"/>
          </p:nvPr>
        </p:nvSpPr>
        <p:spPr>
          <a:xfrm>
            <a:off x="6176233" y="1246733"/>
            <a:ext cx="37776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1pPr>
            <a:lvl2pPr lvl="1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2pPr>
            <a:lvl3pPr lvl="2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3pPr>
            <a:lvl4pPr lvl="3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4pPr>
            <a:lvl5pPr lvl="4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5pPr>
            <a:lvl6pPr lvl="5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6pPr>
            <a:lvl7pPr lvl="6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7pPr>
            <a:lvl8pPr lvl="7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8pPr>
            <a:lvl9pPr lvl="8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32" name="Google Shape;32;p4"/>
          <p:cNvSpPr txBox="1">
            <a:spLocks noGrp="1"/>
          </p:cNvSpPr>
          <p:nvPr>
            <p:ph type="subTitle" idx="16"/>
          </p:nvPr>
        </p:nvSpPr>
        <p:spPr>
          <a:xfrm>
            <a:off x="6176233" y="2019533"/>
            <a:ext cx="37776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1pPr>
            <a:lvl2pPr lvl="1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2pPr>
            <a:lvl3pPr lvl="2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3pPr>
            <a:lvl4pPr lvl="3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4pPr>
            <a:lvl5pPr lvl="4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5pPr>
            <a:lvl6pPr lvl="5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6pPr>
            <a:lvl7pPr lvl="6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7pPr>
            <a:lvl8pPr lvl="7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8pPr>
            <a:lvl9pPr lvl="8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33" name="Google Shape;33;p4"/>
          <p:cNvSpPr txBox="1">
            <a:spLocks noGrp="1"/>
          </p:cNvSpPr>
          <p:nvPr>
            <p:ph type="subTitle" idx="17"/>
          </p:nvPr>
        </p:nvSpPr>
        <p:spPr>
          <a:xfrm>
            <a:off x="6176233" y="2792333"/>
            <a:ext cx="37776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1pPr>
            <a:lvl2pPr lvl="1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2pPr>
            <a:lvl3pPr lvl="2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3pPr>
            <a:lvl4pPr lvl="3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4pPr>
            <a:lvl5pPr lvl="4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5pPr>
            <a:lvl6pPr lvl="5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6pPr>
            <a:lvl7pPr lvl="6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7pPr>
            <a:lvl8pPr lvl="7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8pPr>
            <a:lvl9pPr lvl="8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34" name="Google Shape;34;p4"/>
          <p:cNvSpPr txBox="1">
            <a:spLocks noGrp="1"/>
          </p:cNvSpPr>
          <p:nvPr>
            <p:ph type="subTitle" idx="18"/>
          </p:nvPr>
        </p:nvSpPr>
        <p:spPr>
          <a:xfrm>
            <a:off x="6176233" y="3565133"/>
            <a:ext cx="37776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1pPr>
            <a:lvl2pPr lvl="1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2pPr>
            <a:lvl3pPr lvl="2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3pPr>
            <a:lvl4pPr lvl="3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4pPr>
            <a:lvl5pPr lvl="4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5pPr>
            <a:lvl6pPr lvl="5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6pPr>
            <a:lvl7pPr lvl="6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7pPr>
            <a:lvl8pPr lvl="7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8pPr>
            <a:lvl9pPr lvl="8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35" name="Google Shape;35;p4"/>
          <p:cNvSpPr txBox="1">
            <a:spLocks noGrp="1"/>
          </p:cNvSpPr>
          <p:nvPr>
            <p:ph type="subTitle" idx="19"/>
          </p:nvPr>
        </p:nvSpPr>
        <p:spPr>
          <a:xfrm>
            <a:off x="6176233" y="4337933"/>
            <a:ext cx="37776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1pPr>
            <a:lvl2pPr lvl="1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2pPr>
            <a:lvl3pPr lvl="2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3pPr>
            <a:lvl4pPr lvl="3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4pPr>
            <a:lvl5pPr lvl="4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5pPr>
            <a:lvl6pPr lvl="5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6pPr>
            <a:lvl7pPr lvl="6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7pPr>
            <a:lvl8pPr lvl="7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8pPr>
            <a:lvl9pPr lvl="8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36" name="Google Shape;36;p4"/>
          <p:cNvSpPr txBox="1">
            <a:spLocks noGrp="1"/>
          </p:cNvSpPr>
          <p:nvPr>
            <p:ph type="subTitle" idx="20"/>
          </p:nvPr>
        </p:nvSpPr>
        <p:spPr>
          <a:xfrm>
            <a:off x="6176233" y="5110733"/>
            <a:ext cx="37776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1pPr>
            <a:lvl2pPr lvl="1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2pPr>
            <a:lvl3pPr lvl="2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3pPr>
            <a:lvl4pPr lvl="3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4pPr>
            <a:lvl5pPr lvl="4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5pPr>
            <a:lvl6pPr lvl="5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6pPr>
            <a:lvl7pPr lvl="6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7pPr>
            <a:lvl8pPr lvl="7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8pPr>
            <a:lvl9pPr lvl="8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200"/>
              <a:buNone/>
              <a:defRPr sz="1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35600542"/>
      </p:ext>
    </p:extLst>
  </p:cSld>
  <p:clrMapOvr>
    <a:masterClrMapping/>
  </p:clrMapOvr>
  <p:transition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fld id="{0DC0A267-89DA-4CC6-A01E-76A3633BC771}" type="datetimeFigureOut">
              <a:rPr kumimoji="0" lang="en-GB" sz="1800" b="0" i="0" u="none" strike="noStrike" kern="1200" cap="none" spc="0" normalizeH="0" baseline="0" noProof="0" smtClean="0">
                <a:ln>
                  <a:noFill/>
                </a:ln>
                <a:solidFill>
                  <a:srgbClr val="242424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defRPr/>
              </a:pPr>
              <a:t>17/04/2024</a:t>
            </a:fld>
            <a:endParaRPr kumimoji="0" lang="en-GB" sz="1800" b="0" i="0" u="none" strike="noStrike" kern="1200" cap="none" spc="0" normalizeH="0" baseline="0" noProof="0">
              <a:ln>
                <a:noFill/>
              </a:ln>
              <a:solidFill>
                <a:srgbClr val="242424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en-GB" sz="1800" b="0" i="0" u="none" strike="noStrike" kern="1200" cap="none" spc="0" normalizeH="0" baseline="0" noProof="0">
              <a:ln>
                <a:noFill/>
              </a:ln>
              <a:solidFill>
                <a:srgbClr val="242424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fld id="{BD562696-A3E6-4EEA-88BE-DE2657D9176E}" type="slidenum">
              <a:rPr kumimoji="0" lang="en-GB" sz="1333" b="0" i="0" u="none" strike="noStrike" kern="1200" cap="none" spc="0" normalizeH="0" baseline="0" noProof="0" smtClean="0">
                <a:ln>
                  <a:noFill/>
                </a:ln>
                <a:solidFill>
                  <a:srgbClr val="FFEDD9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defRPr/>
              </a:pPr>
              <a:t>‹#›</a:t>
            </a:fld>
            <a:endParaRPr kumimoji="0" lang="en-GB" sz="1333" b="0" i="0" u="none" strike="noStrike" kern="1200" cap="none" spc="0" normalizeH="0" baseline="0" noProof="0">
              <a:ln>
                <a:noFill/>
              </a:ln>
              <a:solidFill>
                <a:srgbClr val="FFEDD9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938544731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1">
  <p:cSld name="SECTION 1">
    <p:bg>
      <p:bgPr>
        <a:solidFill>
          <a:schemeClr val="accent6"/>
        </a:solidFill>
        <a:effectLst/>
      </p:bgPr>
    </p:bg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4" name="Google Shape;44;p6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45" name="Google Shape;45;p6"/>
          <p:cNvSpPr txBox="1">
            <a:spLocks noGrp="1"/>
          </p:cNvSpPr>
          <p:nvPr>
            <p:ph type="title"/>
          </p:nvPr>
        </p:nvSpPr>
        <p:spPr>
          <a:xfrm>
            <a:off x="6927433" y="3757633"/>
            <a:ext cx="3889200" cy="1122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algn="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2pPr>
            <a:lvl3pPr lvl="2" algn="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3pPr>
            <a:lvl4pPr lvl="3" algn="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4pPr>
            <a:lvl5pPr lvl="4" algn="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5pPr>
            <a:lvl6pPr lvl="5" algn="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6pPr>
            <a:lvl7pPr lvl="6" algn="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7pPr>
            <a:lvl8pPr lvl="7" algn="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8pPr>
            <a:lvl9pPr lvl="8" algn="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2400"/>
              <a:buNone/>
              <a:defRPr sz="3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46" name="Google Shape;46;p6"/>
          <p:cNvSpPr txBox="1">
            <a:spLocks noGrp="1"/>
          </p:cNvSpPr>
          <p:nvPr>
            <p:ph type="subTitle" idx="1"/>
          </p:nvPr>
        </p:nvSpPr>
        <p:spPr>
          <a:xfrm>
            <a:off x="7713900" y="5269395"/>
            <a:ext cx="3102800" cy="1581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1pPr>
            <a:lvl2pPr lvl="1" algn="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2pPr>
            <a:lvl3pPr lvl="2" algn="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3pPr>
            <a:lvl4pPr lvl="3" algn="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4pPr>
            <a:lvl5pPr lvl="4" algn="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5pPr>
            <a:lvl6pPr lvl="5" algn="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6pPr>
            <a:lvl7pPr lvl="6" algn="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7pPr>
            <a:lvl8pPr lvl="7" algn="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8pPr>
            <a:lvl9pPr lvl="8" algn="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100"/>
              <a:buNone/>
              <a:defRPr sz="14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47" name="Google Shape;47;p6"/>
          <p:cNvSpPr txBox="1">
            <a:spLocks noGrp="1"/>
          </p:cNvSpPr>
          <p:nvPr>
            <p:ph type="title" idx="2" hasCustomPrompt="1"/>
          </p:nvPr>
        </p:nvSpPr>
        <p:spPr>
          <a:xfrm>
            <a:off x="8148907" y="2032984"/>
            <a:ext cx="2870800" cy="468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6000"/>
              <a:buNone/>
              <a:defRPr sz="8000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6000"/>
              <a:buNone/>
              <a:defRPr sz="8000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6000"/>
              <a:buNone/>
              <a:defRPr sz="8000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6000"/>
              <a:buNone/>
              <a:defRPr sz="8000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6000"/>
              <a:buNone/>
              <a:defRPr sz="8000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6000"/>
              <a:buNone/>
              <a:defRPr sz="8000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6000"/>
              <a:buNone/>
              <a:defRPr sz="8000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6000"/>
              <a:buNone/>
              <a:defRPr sz="8000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6000"/>
              <a:buNone/>
              <a:defRPr sz="8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cxnSp>
        <p:nvCxnSpPr>
          <p:cNvPr id="48" name="Google Shape;48;p6"/>
          <p:cNvCxnSpPr/>
          <p:nvPr/>
        </p:nvCxnSpPr>
        <p:spPr>
          <a:xfrm rot="10800000" flipH="1">
            <a:off x="841000" y="-46533"/>
            <a:ext cx="0" cy="69132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cxnSp>
        <p:nvCxnSpPr>
          <p:cNvPr id="49" name="Google Shape;49;p6"/>
          <p:cNvCxnSpPr/>
          <p:nvPr/>
        </p:nvCxnSpPr>
        <p:spPr>
          <a:xfrm rot="10800000" flipH="1">
            <a:off x="12041633" y="-46533"/>
            <a:ext cx="0" cy="69132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4238003839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FOUR COLUMNS">
  <p:cSld name="TITLE + FOUR COLUMNS">
    <p:bg>
      <p:bgPr>
        <a:solidFill>
          <a:schemeClr val="accent3"/>
        </a:solidFill>
        <a:effectLst/>
      </p:bgPr>
    </p:bg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" name="Google Shape;51;p7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52" name="Google Shape;52;p7"/>
          <p:cNvSpPr txBox="1">
            <a:spLocks noGrp="1"/>
          </p:cNvSpPr>
          <p:nvPr>
            <p:ph type="title"/>
          </p:nvPr>
        </p:nvSpPr>
        <p:spPr>
          <a:xfrm>
            <a:off x="1195067" y="767200"/>
            <a:ext cx="35504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53" name="Google Shape;53;p7"/>
          <p:cNvSpPr txBox="1">
            <a:spLocks noGrp="1"/>
          </p:cNvSpPr>
          <p:nvPr>
            <p:ph type="subTitle" idx="1"/>
          </p:nvPr>
        </p:nvSpPr>
        <p:spPr>
          <a:xfrm>
            <a:off x="3760231" y="4691967"/>
            <a:ext cx="2062800" cy="1232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54" name="Google Shape;54;p7"/>
          <p:cNvSpPr txBox="1">
            <a:spLocks noGrp="1"/>
          </p:cNvSpPr>
          <p:nvPr>
            <p:ph type="title" idx="2"/>
          </p:nvPr>
        </p:nvSpPr>
        <p:spPr>
          <a:xfrm>
            <a:off x="3600823" y="4176233"/>
            <a:ext cx="23816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55" name="Google Shape;55;p7"/>
          <p:cNvSpPr txBox="1">
            <a:spLocks noGrp="1"/>
          </p:cNvSpPr>
          <p:nvPr>
            <p:ph type="subTitle" idx="3"/>
          </p:nvPr>
        </p:nvSpPr>
        <p:spPr>
          <a:xfrm>
            <a:off x="6368997" y="4691967"/>
            <a:ext cx="2062800" cy="1232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56" name="Google Shape;56;p7"/>
          <p:cNvSpPr txBox="1">
            <a:spLocks noGrp="1"/>
          </p:cNvSpPr>
          <p:nvPr>
            <p:ph type="title" idx="4"/>
          </p:nvPr>
        </p:nvSpPr>
        <p:spPr>
          <a:xfrm>
            <a:off x="6209577" y="4176233"/>
            <a:ext cx="23816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57" name="Google Shape;57;p7"/>
          <p:cNvSpPr txBox="1">
            <a:spLocks noGrp="1"/>
          </p:cNvSpPr>
          <p:nvPr>
            <p:ph type="subTitle" idx="5"/>
          </p:nvPr>
        </p:nvSpPr>
        <p:spPr>
          <a:xfrm>
            <a:off x="8977729" y="4691967"/>
            <a:ext cx="2062800" cy="1232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58" name="Google Shape;58;p7"/>
          <p:cNvSpPr txBox="1">
            <a:spLocks noGrp="1"/>
          </p:cNvSpPr>
          <p:nvPr>
            <p:ph type="title" idx="6"/>
          </p:nvPr>
        </p:nvSpPr>
        <p:spPr>
          <a:xfrm>
            <a:off x="8818333" y="4176233"/>
            <a:ext cx="23816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59" name="Google Shape;59;p7"/>
          <p:cNvCxnSpPr/>
          <p:nvPr/>
        </p:nvCxnSpPr>
        <p:spPr>
          <a:xfrm>
            <a:off x="-250600" y="594687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cxnSp>
        <p:nvCxnSpPr>
          <p:cNvPr id="60" name="Google Shape;60;p7"/>
          <p:cNvCxnSpPr/>
          <p:nvPr/>
        </p:nvCxnSpPr>
        <p:spPr>
          <a:xfrm>
            <a:off x="-41567" y="2570573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sp>
        <p:nvSpPr>
          <p:cNvPr id="61" name="Google Shape;61;p7"/>
          <p:cNvSpPr txBox="1">
            <a:spLocks noGrp="1"/>
          </p:cNvSpPr>
          <p:nvPr>
            <p:ph type="subTitle" idx="7"/>
          </p:nvPr>
        </p:nvSpPr>
        <p:spPr>
          <a:xfrm>
            <a:off x="1151467" y="4691967"/>
            <a:ext cx="2062800" cy="1232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62" name="Google Shape;62;p7"/>
          <p:cNvSpPr txBox="1">
            <a:spLocks noGrp="1"/>
          </p:cNvSpPr>
          <p:nvPr>
            <p:ph type="title" idx="8"/>
          </p:nvPr>
        </p:nvSpPr>
        <p:spPr>
          <a:xfrm>
            <a:off x="992067" y="4176233"/>
            <a:ext cx="23816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67610715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DESIGN">
  <p:cSld name="TITLE + DESIGN">
    <p:bg>
      <p:bgPr>
        <a:solidFill>
          <a:schemeClr val="accent2"/>
        </a:solidFill>
        <a:effectLst/>
      </p:bgPr>
    </p:bg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4" name="Google Shape;64;p8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65" name="Google Shape;65;p8"/>
          <p:cNvSpPr txBox="1">
            <a:spLocks noGrp="1"/>
          </p:cNvSpPr>
          <p:nvPr>
            <p:ph type="title"/>
          </p:nvPr>
        </p:nvSpPr>
        <p:spPr>
          <a:xfrm>
            <a:off x="3028800" y="767200"/>
            <a:ext cx="61344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66" name="Google Shape;66;p8"/>
          <p:cNvCxnSpPr/>
          <p:nvPr/>
        </p:nvCxnSpPr>
        <p:spPr>
          <a:xfrm>
            <a:off x="-250600" y="6248773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2205625946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THREE COLUMNS">
  <p:cSld name="TITLE + THREE COLUMNS">
    <p:bg>
      <p:bgPr>
        <a:solidFill>
          <a:schemeClr val="accent4"/>
        </a:solidFill>
        <a:effectLst/>
      </p:bgPr>
    </p:bg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8" name="Google Shape;68;p9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69" name="Google Shape;69;p9"/>
          <p:cNvSpPr txBox="1">
            <a:spLocks noGrp="1"/>
          </p:cNvSpPr>
          <p:nvPr>
            <p:ph type="subTitle" idx="1"/>
          </p:nvPr>
        </p:nvSpPr>
        <p:spPr>
          <a:xfrm>
            <a:off x="5027817" y="4398100"/>
            <a:ext cx="2136400" cy="1232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0" name="Google Shape;70;p9"/>
          <p:cNvSpPr txBox="1">
            <a:spLocks noGrp="1"/>
          </p:cNvSpPr>
          <p:nvPr>
            <p:ph type="title"/>
          </p:nvPr>
        </p:nvSpPr>
        <p:spPr>
          <a:xfrm>
            <a:off x="5027815" y="3978633"/>
            <a:ext cx="21364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71" name="Google Shape;71;p9"/>
          <p:cNvSpPr txBox="1">
            <a:spLocks noGrp="1"/>
          </p:cNvSpPr>
          <p:nvPr>
            <p:ph type="subTitle" idx="2"/>
          </p:nvPr>
        </p:nvSpPr>
        <p:spPr>
          <a:xfrm>
            <a:off x="7977324" y="4398100"/>
            <a:ext cx="2136400" cy="1232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2" name="Google Shape;72;p9"/>
          <p:cNvSpPr txBox="1">
            <a:spLocks noGrp="1"/>
          </p:cNvSpPr>
          <p:nvPr>
            <p:ph type="title" idx="3"/>
          </p:nvPr>
        </p:nvSpPr>
        <p:spPr>
          <a:xfrm>
            <a:off x="7977328" y="3978633"/>
            <a:ext cx="21364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73" name="Google Shape;73;p9"/>
          <p:cNvCxnSpPr/>
          <p:nvPr/>
        </p:nvCxnSpPr>
        <p:spPr>
          <a:xfrm>
            <a:off x="-140967" y="3433520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sp>
        <p:nvSpPr>
          <p:cNvPr id="74" name="Google Shape;74;p9"/>
          <p:cNvSpPr txBox="1">
            <a:spLocks noGrp="1"/>
          </p:cNvSpPr>
          <p:nvPr>
            <p:ph type="subTitle" idx="4"/>
          </p:nvPr>
        </p:nvSpPr>
        <p:spPr>
          <a:xfrm>
            <a:off x="2078315" y="4398100"/>
            <a:ext cx="2136400" cy="1232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1pPr>
            <a:lvl2pPr lvl="1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2pPr>
            <a:lvl3pPr lvl="2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3pPr>
            <a:lvl4pPr lvl="3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4pPr>
            <a:lvl5pPr lvl="4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5pPr>
            <a:lvl6pPr lvl="5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6pPr>
            <a:lvl7pPr lvl="6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7pPr>
            <a:lvl8pPr lvl="7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8pPr>
            <a:lvl9pPr lvl="8" rtl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100"/>
              <a:buNone/>
              <a:defRPr sz="1467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5" name="Google Shape;75;p9"/>
          <p:cNvSpPr txBox="1">
            <a:spLocks noGrp="1"/>
          </p:cNvSpPr>
          <p:nvPr>
            <p:ph type="title" idx="5"/>
          </p:nvPr>
        </p:nvSpPr>
        <p:spPr>
          <a:xfrm>
            <a:off x="2078300" y="3978633"/>
            <a:ext cx="2136400" cy="70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1400"/>
              <a:buNone/>
              <a:defRPr sz="1867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76" name="Google Shape;76;p9"/>
          <p:cNvCxnSpPr/>
          <p:nvPr/>
        </p:nvCxnSpPr>
        <p:spPr>
          <a:xfrm>
            <a:off x="-53967" y="6502587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sp>
        <p:nvSpPr>
          <p:cNvPr id="77" name="Google Shape;77;p9"/>
          <p:cNvSpPr txBox="1">
            <a:spLocks noGrp="1"/>
          </p:cNvSpPr>
          <p:nvPr>
            <p:ph type="title" idx="6"/>
          </p:nvPr>
        </p:nvSpPr>
        <p:spPr>
          <a:xfrm>
            <a:off x="3028800" y="767200"/>
            <a:ext cx="61344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798921414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DESIGN 1">
  <p:cSld name="TITLE + DESIGN 1">
    <p:bg>
      <p:bgPr>
        <a:solidFill>
          <a:schemeClr val="accent1"/>
        </a:solidFill>
        <a:effectLst/>
      </p:bgPr>
    </p:bg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" name="Google Shape;79;p10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80" name="Google Shape;80;p10"/>
          <p:cNvSpPr txBox="1">
            <a:spLocks noGrp="1"/>
          </p:cNvSpPr>
          <p:nvPr>
            <p:ph type="title"/>
          </p:nvPr>
        </p:nvSpPr>
        <p:spPr>
          <a:xfrm>
            <a:off x="1195067" y="767200"/>
            <a:ext cx="96656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algn="ctr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81" name="Google Shape;81;p10"/>
          <p:cNvCxnSpPr/>
          <p:nvPr/>
        </p:nvCxnSpPr>
        <p:spPr>
          <a:xfrm>
            <a:off x="-250600" y="594687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cxnSp>
        <p:nvCxnSpPr>
          <p:cNvPr id="82" name="Google Shape;82;p10"/>
          <p:cNvCxnSpPr/>
          <p:nvPr/>
        </p:nvCxnSpPr>
        <p:spPr>
          <a:xfrm>
            <a:off x="-169333" y="1832800"/>
            <a:ext cx="126932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4006244815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DESIGN 2">
  <p:cSld name="TITLE + DESIGN 2">
    <p:bg>
      <p:bgPr>
        <a:solidFill>
          <a:schemeClr val="accent5"/>
        </a:solidFill>
        <a:effectLst/>
      </p:bgPr>
    </p:bg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4" name="Google Shape;84;p11"/>
          <p:cNvPicPr preferRelativeResize="0"/>
          <p:nvPr/>
        </p:nvPicPr>
        <p:blipFill>
          <a:blip r:embed="rId2">
            <a:alphaModFix amt="21000"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18615" b="31504"/>
          <a:stretch>
            <a:fillRect/>
          </a:stretch>
        </p:blipFill>
        <p:spPr>
          <a:xfrm>
            <a:off x="-140967" y="-1"/>
            <a:ext cx="12473936" cy="6858001"/>
          </a:xfrm>
          <a:prstGeom prst="rect">
            <a:avLst/>
          </a:prstGeom>
          <a:noFill/>
          <a:ln>
            <a:noFill/>
          </a:ln>
        </p:spPr>
      </p:pic>
      <p:sp>
        <p:nvSpPr>
          <p:cNvPr id="85" name="Google Shape;85;p11"/>
          <p:cNvSpPr txBox="1">
            <a:spLocks noGrp="1"/>
          </p:cNvSpPr>
          <p:nvPr>
            <p:ph type="title"/>
          </p:nvPr>
        </p:nvSpPr>
        <p:spPr>
          <a:xfrm>
            <a:off x="1195067" y="767200"/>
            <a:ext cx="2950000" cy="112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1pPr>
            <a:lvl2pPr lvl="1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2pPr>
            <a:lvl3pPr lvl="2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3pPr>
            <a:lvl4pPr lvl="3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4pPr>
            <a:lvl5pPr lvl="4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5pPr>
            <a:lvl6pPr lvl="5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6pPr>
            <a:lvl7pPr lvl="6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7pPr>
            <a:lvl8pPr lvl="7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8pPr>
            <a:lvl9pPr lvl="8" rtl="0">
              <a:spcBef>
                <a:spcPct val="0"/>
              </a:spcBef>
              <a:spcAft>
                <a:spcPct val="0"/>
              </a:spcAft>
              <a:buClr>
                <a:schemeClr val="dk2"/>
              </a:buClr>
              <a:buSzPts val="3600"/>
              <a:buNone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cxnSp>
        <p:nvCxnSpPr>
          <p:cNvPr id="86" name="Google Shape;86;p11"/>
          <p:cNvCxnSpPr/>
          <p:nvPr/>
        </p:nvCxnSpPr>
        <p:spPr>
          <a:xfrm rot="10800000" flipH="1">
            <a:off x="841000" y="-46533"/>
            <a:ext cx="0" cy="69132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  <p:cxnSp>
        <p:nvCxnSpPr>
          <p:cNvPr id="87" name="Google Shape;87;p11"/>
          <p:cNvCxnSpPr/>
          <p:nvPr/>
        </p:nvCxnSpPr>
        <p:spPr>
          <a:xfrm rot="10800000" flipH="1">
            <a:off x="4361000" y="-46533"/>
            <a:ext cx="0" cy="69132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none" w="med" len="med"/>
            <a:tailEnd type="none" w="med" len="med"/>
          </a:ln>
        </p:spPr>
      </p:cxnSp>
    </p:spTree>
    <p:extLst>
      <p:ext uri="{BB962C8B-B14F-4D97-AF65-F5344CB8AC3E}">
        <p14:creationId xmlns:p14="http://schemas.microsoft.com/office/powerpoint/2010/main" val="1309952271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15600" y="593367"/>
            <a:ext cx="11360800" cy="76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2800"/>
              <a:buFont typeface="Anton"/>
              <a:buNone/>
              <a:defRPr sz="28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1pPr>
            <a:lvl2pPr lvl="1"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2800"/>
              <a:buFont typeface="Anton"/>
              <a:buNone/>
              <a:defRPr sz="28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2pPr>
            <a:lvl3pPr lvl="2"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2800"/>
              <a:buFont typeface="Anton"/>
              <a:buNone/>
              <a:defRPr sz="28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3pPr>
            <a:lvl4pPr lvl="3"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2800"/>
              <a:buFont typeface="Anton"/>
              <a:buNone/>
              <a:defRPr sz="28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4pPr>
            <a:lvl5pPr lvl="4"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2800"/>
              <a:buFont typeface="Anton"/>
              <a:buNone/>
              <a:defRPr sz="28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5pPr>
            <a:lvl6pPr lvl="5"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2800"/>
              <a:buFont typeface="Anton"/>
              <a:buNone/>
              <a:defRPr sz="28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6pPr>
            <a:lvl7pPr lvl="6"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2800"/>
              <a:buFont typeface="Anton"/>
              <a:buNone/>
              <a:defRPr sz="28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7pPr>
            <a:lvl8pPr lvl="7"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2800"/>
              <a:buFont typeface="Anton"/>
              <a:buNone/>
              <a:defRPr sz="28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8pPr>
            <a:lvl9pPr lvl="8"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2800"/>
              <a:buFont typeface="Anton"/>
              <a:buNone/>
              <a:defRPr sz="28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15600" y="1536633"/>
            <a:ext cx="11360800" cy="455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ct val="0"/>
              </a:spcBef>
              <a:spcAft>
                <a:spcPct val="0"/>
              </a:spcAft>
              <a:buClr>
                <a:schemeClr val="dk1"/>
              </a:buClr>
              <a:buSzPts val="1800"/>
              <a:buFont typeface="Space Mono"/>
              <a:buChar char="●"/>
              <a:defRPr sz="1800">
                <a:solidFill>
                  <a:schemeClr val="dk1"/>
                </a:solidFill>
                <a:latin typeface="Space Mono"/>
                <a:ea typeface="Space Mono"/>
                <a:cs typeface="Space Mono"/>
                <a:sym typeface="Space Mono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ct val="0"/>
              </a:spcAft>
              <a:buClr>
                <a:schemeClr val="dk1"/>
              </a:buClr>
              <a:buSzPts val="1400"/>
              <a:buFont typeface="Space Mono"/>
              <a:buChar char="○"/>
              <a:defRPr>
                <a:solidFill>
                  <a:schemeClr val="dk1"/>
                </a:solidFill>
                <a:latin typeface="Space Mono"/>
                <a:ea typeface="Space Mono"/>
                <a:cs typeface="Space Mono"/>
                <a:sym typeface="Space Mono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ct val="0"/>
              </a:spcAft>
              <a:buClr>
                <a:schemeClr val="dk1"/>
              </a:buClr>
              <a:buSzPts val="1400"/>
              <a:buFont typeface="Space Mono"/>
              <a:buChar char="■"/>
              <a:defRPr>
                <a:solidFill>
                  <a:schemeClr val="dk1"/>
                </a:solidFill>
                <a:latin typeface="Space Mono"/>
                <a:ea typeface="Space Mono"/>
                <a:cs typeface="Space Mono"/>
                <a:sym typeface="Space Mono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ct val="0"/>
              </a:spcAft>
              <a:buClr>
                <a:schemeClr val="dk1"/>
              </a:buClr>
              <a:buSzPts val="1400"/>
              <a:buFont typeface="Space Mono"/>
              <a:buChar char="●"/>
              <a:defRPr>
                <a:solidFill>
                  <a:schemeClr val="dk1"/>
                </a:solidFill>
                <a:latin typeface="Space Mono"/>
                <a:ea typeface="Space Mono"/>
                <a:cs typeface="Space Mono"/>
                <a:sym typeface="Space Mono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ct val="0"/>
              </a:spcAft>
              <a:buClr>
                <a:schemeClr val="dk1"/>
              </a:buClr>
              <a:buSzPts val="1400"/>
              <a:buFont typeface="Space Mono"/>
              <a:buChar char="○"/>
              <a:defRPr>
                <a:solidFill>
                  <a:schemeClr val="dk1"/>
                </a:solidFill>
                <a:latin typeface="Space Mono"/>
                <a:ea typeface="Space Mono"/>
                <a:cs typeface="Space Mono"/>
                <a:sym typeface="Space Mono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ct val="0"/>
              </a:spcAft>
              <a:buClr>
                <a:schemeClr val="dk1"/>
              </a:buClr>
              <a:buSzPts val="1400"/>
              <a:buFont typeface="Space Mono"/>
              <a:buChar char="■"/>
              <a:defRPr>
                <a:solidFill>
                  <a:schemeClr val="dk1"/>
                </a:solidFill>
                <a:latin typeface="Space Mono"/>
                <a:ea typeface="Space Mono"/>
                <a:cs typeface="Space Mono"/>
                <a:sym typeface="Space Mono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ct val="0"/>
              </a:spcAft>
              <a:buClr>
                <a:schemeClr val="dk1"/>
              </a:buClr>
              <a:buSzPts val="1400"/>
              <a:buFont typeface="Space Mono"/>
              <a:buChar char="●"/>
              <a:defRPr>
                <a:solidFill>
                  <a:schemeClr val="dk1"/>
                </a:solidFill>
                <a:latin typeface="Space Mono"/>
                <a:ea typeface="Space Mono"/>
                <a:cs typeface="Space Mono"/>
                <a:sym typeface="Space Mono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ct val="0"/>
              </a:spcAft>
              <a:buClr>
                <a:schemeClr val="dk1"/>
              </a:buClr>
              <a:buSzPts val="1400"/>
              <a:buFont typeface="Space Mono"/>
              <a:buChar char="○"/>
              <a:defRPr>
                <a:solidFill>
                  <a:schemeClr val="dk1"/>
                </a:solidFill>
                <a:latin typeface="Space Mono"/>
                <a:ea typeface="Space Mono"/>
                <a:cs typeface="Space Mono"/>
                <a:sym typeface="Space Mono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1"/>
              </a:buClr>
              <a:buSzPts val="1400"/>
              <a:buFont typeface="Space Mono"/>
              <a:buChar char="■"/>
              <a:defRPr>
                <a:solidFill>
                  <a:schemeClr val="dk1"/>
                </a:solidFill>
                <a:latin typeface="Space Mono"/>
                <a:ea typeface="Space Mono"/>
                <a:cs typeface="Space Mono"/>
                <a:sym typeface="Space Mono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11296611" y="6217623"/>
            <a:ext cx="731600" cy="52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333">
                <a:solidFill>
                  <a:schemeClr val="dk2"/>
                </a:solidFill>
              </a:defRPr>
            </a:lvl1pPr>
            <a:lvl2pPr lvl="1" algn="r">
              <a:buNone/>
              <a:defRPr sz="1333">
                <a:solidFill>
                  <a:schemeClr val="dk2"/>
                </a:solidFill>
              </a:defRPr>
            </a:lvl2pPr>
            <a:lvl3pPr lvl="2" algn="r">
              <a:buNone/>
              <a:defRPr sz="1333">
                <a:solidFill>
                  <a:schemeClr val="dk2"/>
                </a:solidFill>
              </a:defRPr>
            </a:lvl3pPr>
            <a:lvl4pPr lvl="3" algn="r">
              <a:buNone/>
              <a:defRPr sz="1333">
                <a:solidFill>
                  <a:schemeClr val="dk2"/>
                </a:solidFill>
              </a:defRPr>
            </a:lvl4pPr>
            <a:lvl5pPr lvl="4" algn="r">
              <a:buNone/>
              <a:defRPr sz="1333">
                <a:solidFill>
                  <a:schemeClr val="dk2"/>
                </a:solidFill>
              </a:defRPr>
            </a:lvl5pPr>
            <a:lvl6pPr lvl="5" algn="r">
              <a:buNone/>
              <a:defRPr sz="1333">
                <a:solidFill>
                  <a:schemeClr val="dk2"/>
                </a:solidFill>
              </a:defRPr>
            </a:lvl6pPr>
            <a:lvl7pPr lvl="6" algn="r">
              <a:buNone/>
              <a:defRPr sz="1333">
                <a:solidFill>
                  <a:schemeClr val="dk2"/>
                </a:solidFill>
              </a:defRPr>
            </a:lvl7pPr>
            <a:lvl8pPr lvl="7" algn="r">
              <a:buNone/>
              <a:defRPr sz="1333">
                <a:solidFill>
                  <a:schemeClr val="dk2"/>
                </a:solidFill>
              </a:defRPr>
            </a:lvl8pPr>
            <a:lvl9pPr lvl="8" algn="r">
              <a:buNone/>
              <a:defRPr sz="1333">
                <a:solidFill>
                  <a:schemeClr val="dk2"/>
                </a:solidFill>
              </a:defRPr>
            </a:lvl9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fld id="{00000000-1234-1234-1234-123412341234}" type="slidenum">
              <a:rPr kumimoji="0" lang="en" sz="1333" b="0" i="0" u="none" strike="noStrike" kern="1200" cap="none" spc="0" normalizeH="0" baseline="0" noProof="0" smtClean="0">
                <a:ln>
                  <a:noFill/>
                </a:ln>
                <a:solidFill>
                  <a:srgbClr val="FFEDD9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defRPr/>
              </a:pPr>
              <a:t>‹#›</a:t>
            </a:fld>
            <a:endParaRPr kumimoji="0" lang="en" sz="1333" b="0" i="0" u="none" strike="noStrike" kern="1200" cap="none" spc="0" normalizeH="0" baseline="0" noProof="0">
              <a:ln>
                <a:noFill/>
              </a:ln>
              <a:solidFill>
                <a:srgbClr val="FFEDD9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722846093"/>
      </p:ext>
    </p:extLst>
  </p:cSld>
  <p:clrMap bg1="lt1" tx1="dk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  <p:sldLayoutId id="2147483680" r:id="rId20"/>
    <p:sldLayoutId id="2147483681" r:id="rId21"/>
    <p:sldLayoutId id="2147483682" r:id="rId22"/>
    <p:sldLayoutId id="2147483683" r:id="rId23"/>
    <p:sldLayoutId id="2147483684" r:id="rId24"/>
    <p:sldLayoutId id="2147483685" r:id="rId25"/>
    <p:sldLayoutId id="2147483686" r:id="rId26"/>
    <p:sldLayoutId id="2147483687" r:id="rId27"/>
    <p:sldLayoutId id="2147483688" r:id="rId28"/>
    <p:sldLayoutId id="2147483689" r:id="rId29"/>
    <p:sldLayoutId id="2147483690" r:id="rId30"/>
  </p:sldLayoutIdLst>
  <p:transition/>
  <p:txStyles>
    <p:titleStyle>
      <a:defPPr marR="0" lvl="0" algn="l" rtl="0">
        <a:lnSpc>
          <a:spcPct val="100000"/>
        </a:lnSpc>
        <a:spcBef>
          <a:spcPct val="0"/>
        </a:spcBef>
        <a:spcAft>
          <a:spcPct val="0"/>
        </a:spcAft>
      </a:defPPr>
      <a:lvl1pPr marR="0" lvl="0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ct val="0"/>
        </a:spcBef>
        <a:spcAft>
          <a:spcPct val="0"/>
        </a:spcAft>
      </a:defPPr>
      <a:lvl1pPr marR="0" lvl="0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ct val="0"/>
        </a:spcBef>
        <a:spcAft>
          <a:spcPct val="0"/>
        </a:spcAft>
      </a:defPPr>
      <a:lvl1pPr marR="0" lvl="0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Font typeface="Arial"/>
        <a:defRPr sz="1867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262;p40"/>
          <p:cNvSpPr/>
          <p:nvPr/>
        </p:nvSpPr>
        <p:spPr>
          <a:xfrm>
            <a:off x="4994977" y="299491"/>
            <a:ext cx="2358800" cy="2358800"/>
          </a:xfrm>
          <a:prstGeom prst="ellipse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sz="2400" b="0" i="0" u="none" strike="noStrike" kern="1200" cap="none" spc="0" normalizeH="0" baseline="0" noProof="0">
              <a:ln>
                <a:noFill/>
              </a:ln>
              <a:solidFill>
                <a:srgbClr val="242424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10" name="Google Shape;263;p40"/>
          <p:cNvSpPr/>
          <p:nvPr/>
        </p:nvSpPr>
        <p:spPr>
          <a:xfrm>
            <a:off x="5119777" y="424291"/>
            <a:ext cx="2109200" cy="2109200"/>
          </a:xfrm>
          <a:prstGeom prst="ellipse">
            <a:avLst/>
          </a:prstGeom>
          <a:noFill/>
          <a:ln w="9525" cap="flat" cmpd="sng">
            <a:solidFill>
              <a:schemeClr val="accent4"/>
            </a:solidFill>
            <a:prstDash val="dash"/>
            <a:round/>
            <a:headEnd type="none" w="sm" len="sm"/>
            <a:tailEnd type="none" w="sm" len="sm"/>
          </a:ln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sz="2400" b="0" i="0" u="none" strike="noStrike" kern="1200" cap="none" spc="0" normalizeH="0" baseline="0" noProof="0">
              <a:ln>
                <a:noFill/>
              </a:ln>
              <a:solidFill>
                <a:srgbClr val="242424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11" name="Google Shape;264;p40"/>
          <p:cNvSpPr txBox="1">
            <a:spLocks noGrp="1"/>
          </p:cNvSpPr>
          <p:nvPr>
            <p:ph type="ctrTitle"/>
          </p:nvPr>
        </p:nvSpPr>
        <p:spPr>
          <a:xfrm>
            <a:off x="332508" y="2187305"/>
            <a:ext cx="11430001" cy="1757200"/>
          </a:xfrm>
          <a:prstGeom prst="rect">
            <a:avLst/>
          </a:prstGeom>
        </p:spPr>
        <p:txBody>
          <a:bodyPr spcFirstLastPara="1" wrap="square" lIns="121900" tIns="121900" rIns="121900" bIns="121900" anchor="b" anchorCtr="0">
            <a:noAutofit/>
          </a:bodyPr>
          <a:lstStyle/>
          <a:p>
            <a:pPr>
              <a:defRPr b="0" i="0"/>
            </a:pPr>
            <a:r>
              <a:rPr lang="1036" sz="5400"/>
              <a:t>Évaluations pratiques et de précision</a:t>
            </a:r>
            <a:endParaRPr sz="5400"/>
          </a:p>
        </p:txBody>
      </p:sp>
      <p:grpSp>
        <p:nvGrpSpPr>
          <p:cNvPr id="12" name="Google Shape;265;p40"/>
          <p:cNvGrpSpPr/>
          <p:nvPr/>
        </p:nvGrpSpPr>
        <p:grpSpPr>
          <a:xfrm>
            <a:off x="5615502" y="903002"/>
            <a:ext cx="1117732" cy="1151759"/>
            <a:chOff x="-17896149" y="3709300"/>
            <a:chExt cx="305625" cy="305625"/>
          </a:xfrm>
        </p:grpSpPr>
        <p:sp>
          <p:nvSpPr>
            <p:cNvPr id="13" name="Google Shape;266;p40"/>
            <p:cNvSpPr/>
            <p:nvPr/>
          </p:nvSpPr>
          <p:spPr>
            <a:xfrm>
              <a:off x="-17896149" y="3709300"/>
              <a:ext cx="54375" cy="77200"/>
            </a:xfrm>
            <a:custGeom>
              <a:avLst/>
              <a:gdLst/>
              <a:ahLst/>
              <a:cxnLst/>
              <a:rect l="l" t="t" r="r" b="b"/>
              <a:pathLst>
                <a:path w="2175" h="3088" extrusionOk="0">
                  <a:moveTo>
                    <a:pt x="1072" y="0"/>
                  </a:moveTo>
                  <a:cubicBezTo>
                    <a:pt x="473" y="0"/>
                    <a:pt x="1" y="473"/>
                    <a:pt x="1" y="1072"/>
                  </a:cubicBezTo>
                  <a:cubicBezTo>
                    <a:pt x="1" y="1670"/>
                    <a:pt x="473" y="2143"/>
                    <a:pt x="1072" y="2143"/>
                  </a:cubicBezTo>
                  <a:lnTo>
                    <a:pt x="1103" y="2143"/>
                  </a:lnTo>
                  <a:lnTo>
                    <a:pt x="1513" y="3088"/>
                  </a:lnTo>
                  <a:cubicBezTo>
                    <a:pt x="1702" y="3025"/>
                    <a:pt x="1891" y="2930"/>
                    <a:pt x="2080" y="2899"/>
                  </a:cubicBezTo>
                  <a:lnTo>
                    <a:pt x="2175" y="2899"/>
                  </a:lnTo>
                  <a:lnTo>
                    <a:pt x="1765" y="1859"/>
                  </a:lnTo>
                  <a:cubicBezTo>
                    <a:pt x="2017" y="1670"/>
                    <a:pt x="2143" y="1387"/>
                    <a:pt x="2143" y="1072"/>
                  </a:cubicBezTo>
                  <a:cubicBezTo>
                    <a:pt x="2143" y="473"/>
                    <a:pt x="1671" y="0"/>
                    <a:pt x="1072" y="0"/>
                  </a:cubicBezTo>
                  <a:close/>
                </a:path>
              </a:pathLst>
            </a:custGeom>
            <a:solidFill>
              <a:srgbClr val="5F7D95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defRPr/>
              </a:pPr>
              <a:endParaRPr kumimoji="0" sz="2400" b="0" i="0" u="none" strike="noStrike" kern="1200" cap="none" spc="0" normalizeH="0" baseline="0" noProof="0">
                <a:ln>
                  <a:noFill/>
                </a:ln>
                <a:solidFill>
                  <a:srgbClr val="242424"/>
                </a:solidFill>
                <a:effectLst/>
                <a:uLnTx/>
                <a:uFillTx/>
                <a:latin typeface="Arial"/>
                <a:ea typeface="+mn-ea"/>
                <a:cs typeface="+mn-cs"/>
              </a:endParaRPr>
            </a:p>
          </p:txBody>
        </p:sp>
        <p:sp>
          <p:nvSpPr>
            <p:cNvPr id="14" name="Google Shape;267;p40"/>
            <p:cNvSpPr/>
            <p:nvPr/>
          </p:nvSpPr>
          <p:spPr>
            <a:xfrm>
              <a:off x="-17877250" y="3801075"/>
              <a:ext cx="286725" cy="213850"/>
            </a:xfrm>
            <a:custGeom>
              <a:avLst/>
              <a:gdLst/>
              <a:ahLst/>
              <a:cxnLst/>
              <a:rect l="l" t="t" r="r" b="b"/>
              <a:pathLst>
                <a:path w="11469" h="8554" extrusionOk="0">
                  <a:moveTo>
                    <a:pt x="1765" y="1339"/>
                  </a:moveTo>
                  <a:cubicBezTo>
                    <a:pt x="1954" y="1339"/>
                    <a:pt x="2112" y="1496"/>
                    <a:pt x="2112" y="1717"/>
                  </a:cubicBezTo>
                  <a:cubicBezTo>
                    <a:pt x="2112" y="1906"/>
                    <a:pt x="1954" y="2063"/>
                    <a:pt x="1765" y="2063"/>
                  </a:cubicBezTo>
                  <a:cubicBezTo>
                    <a:pt x="1576" y="2063"/>
                    <a:pt x="1419" y="1906"/>
                    <a:pt x="1419" y="1717"/>
                  </a:cubicBezTo>
                  <a:cubicBezTo>
                    <a:pt x="1419" y="1496"/>
                    <a:pt x="1576" y="1339"/>
                    <a:pt x="1765" y="1339"/>
                  </a:cubicBezTo>
                  <a:close/>
                  <a:moveTo>
                    <a:pt x="1829" y="0"/>
                  </a:moveTo>
                  <a:cubicBezTo>
                    <a:pt x="913" y="0"/>
                    <a:pt x="1" y="710"/>
                    <a:pt x="1" y="1811"/>
                  </a:cubicBezTo>
                  <a:lnTo>
                    <a:pt x="1" y="5308"/>
                  </a:lnTo>
                  <a:cubicBezTo>
                    <a:pt x="1" y="7104"/>
                    <a:pt x="1450" y="8553"/>
                    <a:pt x="3214" y="8553"/>
                  </a:cubicBezTo>
                  <a:lnTo>
                    <a:pt x="11091" y="8553"/>
                  </a:lnTo>
                  <a:cubicBezTo>
                    <a:pt x="11311" y="8553"/>
                    <a:pt x="11469" y="8396"/>
                    <a:pt x="11469" y="8207"/>
                  </a:cubicBezTo>
                  <a:cubicBezTo>
                    <a:pt x="11411" y="8061"/>
                    <a:pt x="11325" y="7566"/>
                    <a:pt x="11338" y="7566"/>
                  </a:cubicBezTo>
                  <a:lnTo>
                    <a:pt x="11338" y="7566"/>
                  </a:lnTo>
                  <a:cubicBezTo>
                    <a:pt x="11338" y="7566"/>
                    <a:pt x="11338" y="7566"/>
                    <a:pt x="11338" y="7566"/>
                  </a:cubicBezTo>
                  <a:lnTo>
                    <a:pt x="11338" y="7566"/>
                  </a:lnTo>
                  <a:cubicBezTo>
                    <a:pt x="11340" y="7574"/>
                    <a:pt x="11341" y="7580"/>
                    <a:pt x="11342" y="7580"/>
                  </a:cubicBezTo>
                  <a:cubicBezTo>
                    <a:pt x="11343" y="7580"/>
                    <a:pt x="11343" y="7579"/>
                    <a:pt x="11343" y="7577"/>
                  </a:cubicBezTo>
                  <a:cubicBezTo>
                    <a:pt x="11333" y="7529"/>
                    <a:pt x="11329" y="7513"/>
                    <a:pt x="11329" y="7513"/>
                  </a:cubicBezTo>
                  <a:lnTo>
                    <a:pt x="11329" y="7513"/>
                  </a:lnTo>
                  <a:cubicBezTo>
                    <a:pt x="11328" y="7513"/>
                    <a:pt x="11330" y="7523"/>
                    <a:pt x="11332" y="7534"/>
                  </a:cubicBezTo>
                  <a:lnTo>
                    <a:pt x="11332" y="7534"/>
                  </a:lnTo>
                  <a:cubicBezTo>
                    <a:pt x="11201" y="7046"/>
                    <a:pt x="10923" y="6591"/>
                    <a:pt x="10555" y="6285"/>
                  </a:cubicBezTo>
                  <a:cubicBezTo>
                    <a:pt x="9893" y="6789"/>
                    <a:pt x="9043" y="7073"/>
                    <a:pt x="8192" y="7073"/>
                  </a:cubicBezTo>
                  <a:cubicBezTo>
                    <a:pt x="7090" y="7073"/>
                    <a:pt x="6050" y="6506"/>
                    <a:pt x="5514" y="5655"/>
                  </a:cubicBezTo>
                  <a:lnTo>
                    <a:pt x="5514" y="5592"/>
                  </a:lnTo>
                  <a:cubicBezTo>
                    <a:pt x="5483" y="5592"/>
                    <a:pt x="5420" y="5655"/>
                    <a:pt x="5388" y="5655"/>
                  </a:cubicBezTo>
                  <a:lnTo>
                    <a:pt x="4632" y="5655"/>
                  </a:lnTo>
                  <a:cubicBezTo>
                    <a:pt x="4065" y="5655"/>
                    <a:pt x="3592" y="5182"/>
                    <a:pt x="3592" y="4584"/>
                  </a:cubicBezTo>
                  <a:lnTo>
                    <a:pt x="3592" y="1748"/>
                  </a:lnTo>
                  <a:cubicBezTo>
                    <a:pt x="3592" y="1433"/>
                    <a:pt x="3498" y="1150"/>
                    <a:pt x="3340" y="929"/>
                  </a:cubicBezTo>
                  <a:cubicBezTo>
                    <a:pt x="2987" y="283"/>
                    <a:pt x="2407" y="0"/>
                    <a:pt x="1829" y="0"/>
                  </a:cubicBezTo>
                  <a:close/>
                </a:path>
              </a:pathLst>
            </a:custGeom>
            <a:solidFill>
              <a:srgbClr val="5F7D95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defRPr/>
              </a:pPr>
              <a:endParaRPr kumimoji="0" sz="2400" b="0" i="0" u="none" strike="noStrike" kern="1200" cap="none" spc="0" normalizeH="0" baseline="0" noProof="0">
                <a:ln>
                  <a:noFill/>
                </a:ln>
                <a:solidFill>
                  <a:srgbClr val="242424"/>
                </a:solidFill>
                <a:effectLst/>
                <a:uLnTx/>
                <a:uFillTx/>
                <a:latin typeface="Arial"/>
                <a:ea typeface="+mn-ea"/>
                <a:cs typeface="+mn-cs"/>
              </a:endParaRPr>
            </a:p>
          </p:txBody>
        </p:sp>
        <p:sp>
          <p:nvSpPr>
            <p:cNvPr id="15" name="Google Shape;268;p40"/>
            <p:cNvSpPr/>
            <p:nvPr/>
          </p:nvSpPr>
          <p:spPr>
            <a:xfrm>
              <a:off x="-17783501" y="3763075"/>
              <a:ext cx="191400" cy="194350"/>
            </a:xfrm>
            <a:custGeom>
              <a:avLst/>
              <a:gdLst/>
              <a:ahLst/>
              <a:cxnLst/>
              <a:rect l="l" t="t" r="r" b="b"/>
              <a:pathLst>
                <a:path w="7656" h="7774" extrusionOk="0">
                  <a:moveTo>
                    <a:pt x="3368" y="1"/>
                  </a:moveTo>
                  <a:cubicBezTo>
                    <a:pt x="3223" y="1"/>
                    <a:pt x="3077" y="8"/>
                    <a:pt x="2930" y="23"/>
                  </a:cubicBezTo>
                  <a:cubicBezTo>
                    <a:pt x="1764" y="149"/>
                    <a:pt x="693" y="779"/>
                    <a:pt x="0" y="1725"/>
                  </a:cubicBezTo>
                  <a:cubicBezTo>
                    <a:pt x="315" y="2166"/>
                    <a:pt x="504" y="2670"/>
                    <a:pt x="504" y="3237"/>
                  </a:cubicBezTo>
                  <a:lnTo>
                    <a:pt x="504" y="6041"/>
                  </a:lnTo>
                  <a:cubicBezTo>
                    <a:pt x="504" y="6261"/>
                    <a:pt x="662" y="6419"/>
                    <a:pt x="851" y="6419"/>
                  </a:cubicBezTo>
                  <a:lnTo>
                    <a:pt x="1418" y="6419"/>
                  </a:lnTo>
                  <a:cubicBezTo>
                    <a:pt x="1418" y="6419"/>
                    <a:pt x="1418" y="6356"/>
                    <a:pt x="1386" y="6356"/>
                  </a:cubicBezTo>
                  <a:cubicBezTo>
                    <a:pt x="1260" y="6041"/>
                    <a:pt x="1197" y="5694"/>
                    <a:pt x="1197" y="5348"/>
                  </a:cubicBezTo>
                  <a:lnTo>
                    <a:pt x="1197" y="4749"/>
                  </a:lnTo>
                  <a:cubicBezTo>
                    <a:pt x="1197" y="3363"/>
                    <a:pt x="2268" y="2197"/>
                    <a:pt x="3560" y="2166"/>
                  </a:cubicBezTo>
                  <a:cubicBezTo>
                    <a:pt x="3634" y="2159"/>
                    <a:pt x="3707" y="2156"/>
                    <a:pt x="3779" y="2156"/>
                  </a:cubicBezTo>
                  <a:cubicBezTo>
                    <a:pt x="4417" y="2156"/>
                    <a:pt x="4997" y="2403"/>
                    <a:pt x="5450" y="2827"/>
                  </a:cubicBezTo>
                  <a:cubicBezTo>
                    <a:pt x="5986" y="3300"/>
                    <a:pt x="6238" y="3930"/>
                    <a:pt x="6238" y="4623"/>
                  </a:cubicBezTo>
                  <a:lnTo>
                    <a:pt x="6238" y="5001"/>
                  </a:lnTo>
                  <a:cubicBezTo>
                    <a:pt x="6238" y="5789"/>
                    <a:pt x="5639" y="6419"/>
                    <a:pt x="4852" y="6419"/>
                  </a:cubicBezTo>
                  <a:cubicBezTo>
                    <a:pt x="4064" y="6419"/>
                    <a:pt x="3371" y="5789"/>
                    <a:pt x="3371" y="5001"/>
                  </a:cubicBezTo>
                  <a:lnTo>
                    <a:pt x="3371" y="4623"/>
                  </a:lnTo>
                  <a:cubicBezTo>
                    <a:pt x="3371" y="4434"/>
                    <a:pt x="3529" y="4276"/>
                    <a:pt x="3749" y="4276"/>
                  </a:cubicBezTo>
                  <a:cubicBezTo>
                    <a:pt x="3938" y="4276"/>
                    <a:pt x="4096" y="4434"/>
                    <a:pt x="4096" y="4623"/>
                  </a:cubicBezTo>
                  <a:lnTo>
                    <a:pt x="4096" y="5001"/>
                  </a:lnTo>
                  <a:cubicBezTo>
                    <a:pt x="4096" y="5379"/>
                    <a:pt x="4442" y="5694"/>
                    <a:pt x="4852" y="5694"/>
                  </a:cubicBezTo>
                  <a:cubicBezTo>
                    <a:pt x="5230" y="5694"/>
                    <a:pt x="5545" y="5379"/>
                    <a:pt x="5545" y="5001"/>
                  </a:cubicBezTo>
                  <a:lnTo>
                    <a:pt x="5545" y="4623"/>
                  </a:lnTo>
                  <a:cubicBezTo>
                    <a:pt x="5545" y="4119"/>
                    <a:pt x="5356" y="3678"/>
                    <a:pt x="5009" y="3331"/>
                  </a:cubicBezTo>
                  <a:cubicBezTo>
                    <a:pt x="4631" y="2985"/>
                    <a:pt x="4127" y="2827"/>
                    <a:pt x="3655" y="2827"/>
                  </a:cubicBezTo>
                  <a:cubicBezTo>
                    <a:pt x="2709" y="2859"/>
                    <a:pt x="1953" y="3741"/>
                    <a:pt x="1953" y="4717"/>
                  </a:cubicBezTo>
                  <a:lnTo>
                    <a:pt x="1953" y="5316"/>
                  </a:lnTo>
                  <a:cubicBezTo>
                    <a:pt x="1953" y="5946"/>
                    <a:pt x="2205" y="6576"/>
                    <a:pt x="2583" y="6954"/>
                  </a:cubicBezTo>
                  <a:cubicBezTo>
                    <a:pt x="3056" y="7458"/>
                    <a:pt x="3749" y="7773"/>
                    <a:pt x="4474" y="7773"/>
                  </a:cubicBezTo>
                  <a:cubicBezTo>
                    <a:pt x="5104" y="7773"/>
                    <a:pt x="5702" y="7584"/>
                    <a:pt x="6175" y="7269"/>
                  </a:cubicBezTo>
                  <a:cubicBezTo>
                    <a:pt x="7089" y="6734"/>
                    <a:pt x="7656" y="5726"/>
                    <a:pt x="7656" y="4560"/>
                  </a:cubicBezTo>
                  <a:lnTo>
                    <a:pt x="7656" y="4213"/>
                  </a:lnTo>
                  <a:cubicBezTo>
                    <a:pt x="7656" y="3111"/>
                    <a:pt x="7152" y="1914"/>
                    <a:pt x="6238" y="1126"/>
                  </a:cubicBezTo>
                  <a:cubicBezTo>
                    <a:pt x="5461" y="405"/>
                    <a:pt x="4440" y="1"/>
                    <a:pt x="3368" y="1"/>
                  </a:cubicBezTo>
                  <a:close/>
                </a:path>
              </a:pathLst>
            </a:custGeom>
            <a:solidFill>
              <a:srgbClr val="5F7D95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defRPr/>
              </a:pPr>
              <a:endParaRPr kumimoji="0" sz="2400" b="0" i="0" u="none" strike="noStrike" kern="1200" cap="none" spc="0" normalizeH="0" baseline="0" noProof="0">
                <a:ln>
                  <a:noFill/>
                </a:ln>
                <a:solidFill>
                  <a:srgbClr val="242424"/>
                </a:solidFill>
                <a:effectLst/>
                <a:uLnTx/>
                <a:uFillTx/>
                <a:latin typeface="Arial"/>
                <a:ea typeface="+mn-ea"/>
                <a:cs typeface="+mn-cs"/>
              </a:endParaRPr>
            </a:p>
          </p:txBody>
        </p:sp>
        <p:sp>
          <p:nvSpPr>
            <p:cNvPr id="16" name="Google Shape;269;p40"/>
            <p:cNvSpPr/>
            <p:nvPr/>
          </p:nvSpPr>
          <p:spPr>
            <a:xfrm>
              <a:off x="-17825250" y="3710075"/>
              <a:ext cx="54375" cy="76425"/>
            </a:xfrm>
            <a:custGeom>
              <a:avLst/>
              <a:gdLst/>
              <a:ahLst/>
              <a:cxnLst/>
              <a:rect l="l" t="t" r="r" b="b"/>
              <a:pathLst>
                <a:path w="2175" h="3057" extrusionOk="0">
                  <a:moveTo>
                    <a:pt x="1103" y="1"/>
                  </a:moveTo>
                  <a:cubicBezTo>
                    <a:pt x="504" y="1"/>
                    <a:pt x="32" y="474"/>
                    <a:pt x="32" y="1041"/>
                  </a:cubicBezTo>
                  <a:cubicBezTo>
                    <a:pt x="32" y="1356"/>
                    <a:pt x="189" y="1639"/>
                    <a:pt x="410" y="1828"/>
                  </a:cubicBezTo>
                  <a:lnTo>
                    <a:pt x="0" y="2868"/>
                  </a:lnTo>
                  <a:cubicBezTo>
                    <a:pt x="252" y="2899"/>
                    <a:pt x="473" y="2931"/>
                    <a:pt x="662" y="3057"/>
                  </a:cubicBezTo>
                  <a:lnTo>
                    <a:pt x="1071" y="2112"/>
                  </a:lnTo>
                  <a:lnTo>
                    <a:pt x="1103" y="2112"/>
                  </a:lnTo>
                  <a:cubicBezTo>
                    <a:pt x="1702" y="2112"/>
                    <a:pt x="2174" y="1639"/>
                    <a:pt x="2174" y="1041"/>
                  </a:cubicBezTo>
                  <a:cubicBezTo>
                    <a:pt x="2174" y="474"/>
                    <a:pt x="1702" y="1"/>
                    <a:pt x="1103" y="1"/>
                  </a:cubicBezTo>
                  <a:close/>
                </a:path>
              </a:pathLst>
            </a:custGeom>
            <a:solidFill>
              <a:srgbClr val="5F7D95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defRPr/>
              </a:pPr>
              <a:endParaRPr kumimoji="0" sz="2400" b="0" i="0" u="none" strike="noStrike" kern="1200" cap="none" spc="0" normalizeH="0" baseline="0" noProof="0">
                <a:ln>
                  <a:noFill/>
                </a:ln>
                <a:solidFill>
                  <a:srgbClr val="242424"/>
                </a:solidFill>
                <a:effectLst/>
                <a:uLnTx/>
                <a:uFillTx/>
                <a:latin typeface="Arial"/>
                <a:ea typeface="+mn-ea"/>
                <a:cs typeface="+mn-cs"/>
              </a:endParaRPr>
            </a:p>
          </p:txBody>
        </p:sp>
      </p:grpSp>
      <p:sp>
        <p:nvSpPr>
          <p:cNvPr id="17" name="Google Shape;270;p40"/>
          <p:cNvSpPr txBox="1"/>
          <p:nvPr/>
        </p:nvSpPr>
        <p:spPr>
          <a:xfrm>
            <a:off x="1479497" y="3770829"/>
            <a:ext cx="9795963" cy="126095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121900" rIns="121900" bIns="121900" anchor="t" anchorCtr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b="0" i="0"/>
            </a:pPr>
            <a:r>
              <a:rPr kumimoji="0" lang="1036" sz="3333" b="0" i="1" u="none" strike="noStrike" kern="1200" cap="none" spc="0" normalizeH="0" baseline="0" noProof="0">
                <a:ln>
                  <a:noFill/>
                </a:ln>
                <a:solidFill>
                  <a:srgbClr val="FFEDD9"/>
                </a:solidFill>
                <a:effectLst/>
                <a:uLnTx/>
                <a:uFillTx/>
                <a:latin typeface="Space Mono"/>
                <a:ea typeface="Space Mono"/>
                <a:cs typeface="Space Mono"/>
                <a:sym typeface="Space Mono"/>
              </a:rPr>
              <a:t>Une approche des évaluations d’impact des programmes de lutte contre la schistosomiase</a:t>
            </a:r>
            <a:endParaRPr kumimoji="0" sz="3333" b="0" i="1" u="none" strike="noStrike" kern="1200" cap="none" spc="0" normalizeH="0" baseline="0" noProof="0">
              <a:ln>
                <a:noFill/>
              </a:ln>
              <a:solidFill>
                <a:srgbClr val="FFEDD9"/>
              </a:solidFill>
              <a:effectLst/>
              <a:uLnTx/>
              <a:uFillTx/>
              <a:latin typeface="Space Mono"/>
              <a:ea typeface="Space Mono"/>
              <a:cs typeface="Space Mono"/>
              <a:sym typeface="Space Mono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197474" y="5989320"/>
            <a:ext cx="5858012" cy="5186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b="0" i="0"/>
            </a:pPr>
            <a:r>
              <a:rPr kumimoji="0" lang="1036" sz="2800" b="0" i="0" u="none" strike="noStrike" kern="1200" cap="none" spc="0" normalizeH="0" baseline="0" noProof="0">
                <a:ln>
                  <a:noFill/>
                </a:ln>
                <a:solidFill>
                  <a:srgbClr val="FFEDD9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Rôles et responsabilités</a:t>
            </a:r>
            <a:endParaRPr kumimoji="0" lang="en-US" sz="2800" b="0" i="0" u="none" strike="noStrike" kern="1200" cap="none" spc="0" normalizeH="0" baseline="0" noProof="0">
              <a:ln>
                <a:noFill/>
              </a:ln>
              <a:solidFill>
                <a:srgbClr val="FFEDD9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469516883"/>
      </p:ext>
    </p:extLst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>
              <a:defRPr b="0" i="0"/>
            </a:pPr>
            <a:r>
              <a:rPr lang="1036" b="1">
                <a:latin typeface="+mn-lt"/>
              </a:rPr>
              <a:t>Composition de l’équipe</a:t>
            </a:r>
            <a:endParaRPr lang="en-GB" b="1">
              <a:latin typeface="+mn-lt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36238483"/>
      </p:ext>
    </p:extLst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673331"/>
            <a:ext cx="10515600" cy="1017357"/>
          </a:xfrm>
        </p:spPr>
        <p:txBody>
          <a:bodyPr/>
          <a:lstStyle/>
          <a:p>
            <a:pPr>
              <a:defRPr b="0" i="0"/>
            </a:pPr>
            <a:r>
              <a:rPr lang="1036" sz="3600" b="1">
                <a:solidFill>
                  <a:schemeClr val="bg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Personnel de terrain</a:t>
            </a:r>
            <a:endParaRPr lang="en-GB" sz="3600" b="1">
              <a:solidFill>
                <a:schemeClr val="bg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52944" y="1536633"/>
            <a:ext cx="10723455" cy="4555200"/>
          </a:xfrm>
        </p:spPr>
        <p:txBody>
          <a:bodyPr>
            <a:normAutofit/>
          </a:bodyPr>
          <a:lstStyle/>
          <a:p>
            <a:pPr>
              <a:defRPr b="0" i="0"/>
            </a:pPr>
            <a:r>
              <a:rPr lang="1036" sz="3200">
                <a:solidFill>
                  <a:schemeClr val="bg2"/>
                </a:solidFill>
              </a:rPr>
              <a:t>Superviseurs</a:t>
            </a:r>
          </a:p>
          <a:p>
            <a:pPr>
              <a:defRPr b="0" i="0"/>
            </a:pPr>
            <a:r>
              <a:rPr lang="1036" sz="3200">
                <a:solidFill>
                  <a:schemeClr val="bg2"/>
                </a:solidFill>
              </a:rPr>
              <a:t>Responsables d’équipe</a:t>
            </a:r>
          </a:p>
          <a:p>
            <a:pPr>
              <a:defRPr b="0" i="0"/>
            </a:pPr>
            <a:r>
              <a:rPr lang="1036" sz="3200">
                <a:solidFill>
                  <a:schemeClr val="bg2"/>
                </a:solidFill>
              </a:rPr>
              <a:t>Techniciens</a:t>
            </a:r>
          </a:p>
          <a:p>
            <a:pPr>
              <a:defRPr b="0" i="0"/>
            </a:pPr>
            <a:r>
              <a:rPr lang="1036" sz="3200">
                <a:solidFill>
                  <a:schemeClr val="bg2"/>
                </a:solidFill>
              </a:rPr>
              <a:t>Collecteurs de données</a:t>
            </a:r>
          </a:p>
          <a:p>
            <a:pPr>
              <a:defRPr b="0" i="0"/>
            </a:pPr>
            <a:r>
              <a:rPr lang="1036" sz="3200">
                <a:solidFill>
                  <a:schemeClr val="bg2"/>
                </a:solidFill>
              </a:rPr>
              <a:t>Conducteur</a:t>
            </a:r>
            <a:endParaRPr lang="en-GB" sz="320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0104964"/>
      </p:ext>
    </p:extLst>
  </p:cSld>
  <p:clrMapOvr>
    <a:masterClrMapping/>
  </p:clrMapOvr>
  <p:transition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b="0" i="0"/>
            </a:pPr>
            <a:r>
              <a:rPr lang="1036" sz="3600" b="1">
                <a:solidFill>
                  <a:schemeClr val="bg2"/>
                </a:solidFill>
                <a:latin typeface="+mn-lt"/>
              </a:rPr>
              <a:t>Liste des superviseurs</a:t>
            </a:r>
            <a:endParaRPr lang="en-GB" sz="3600" b="1">
              <a:solidFill>
                <a:schemeClr val="bg2"/>
              </a:solidFill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defRPr b="0" i="0"/>
            </a:pPr>
            <a:r>
              <a:rPr lang="1036" sz="3200">
                <a:solidFill>
                  <a:schemeClr val="bg2"/>
                </a:solidFill>
              </a:rPr>
              <a:t>[insérer la liste pour le pays X]</a:t>
            </a:r>
            <a:endParaRPr lang="en-GB" sz="320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9855510"/>
      </p:ext>
    </p:extLst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b="0" i="0"/>
            </a:pPr>
            <a:r>
              <a:rPr lang="1036" b="1">
                <a:solidFill>
                  <a:schemeClr val="bg2"/>
                </a:solidFill>
                <a:latin typeface="+mn-lt"/>
              </a:rPr>
              <a:t>Membres de l’équipe 1</a:t>
            </a:r>
            <a:endParaRPr lang="en-GB" b="1">
              <a:solidFill>
                <a:schemeClr val="bg2"/>
              </a:solidFill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828925"/>
            <a:ext cx="10515600" cy="3348038"/>
          </a:xfrm>
        </p:spPr>
        <p:txBody>
          <a:bodyPr>
            <a:normAutofit/>
          </a:bodyPr>
          <a:lstStyle/>
          <a:p>
            <a:pPr>
              <a:defRPr b="0" i="0"/>
            </a:pPr>
            <a:r>
              <a:rPr lang="1036" sz="3200" b="1">
                <a:solidFill>
                  <a:schemeClr val="bg2"/>
                </a:solidFill>
              </a:rPr>
              <a:t>Responsable d’équipe :</a:t>
            </a:r>
            <a:endParaRPr lang="en-GB" sz="3200" b="1">
              <a:solidFill>
                <a:schemeClr val="bg2"/>
              </a:solidFill>
            </a:endParaRPr>
          </a:p>
          <a:p>
            <a:pPr>
              <a:defRPr b="0" i="0"/>
            </a:pPr>
            <a:r>
              <a:rPr lang="1036" sz="3200">
                <a:solidFill>
                  <a:schemeClr val="bg2"/>
                </a:solidFill>
              </a:rPr>
              <a:t>Technicien :</a:t>
            </a:r>
            <a:endParaRPr lang="en-GB" sz="3200">
              <a:solidFill>
                <a:schemeClr val="bg2"/>
              </a:solidFill>
            </a:endParaRPr>
          </a:p>
          <a:p>
            <a:pPr>
              <a:defRPr b="0" i="0"/>
            </a:pPr>
            <a:r>
              <a:rPr lang="1036" sz="3200">
                <a:solidFill>
                  <a:schemeClr val="bg2"/>
                </a:solidFill>
              </a:rPr>
              <a:t>Technicien : </a:t>
            </a:r>
            <a:endParaRPr lang="en-GB" sz="3200">
              <a:solidFill>
                <a:schemeClr val="bg2"/>
              </a:solidFill>
            </a:endParaRPr>
          </a:p>
          <a:p>
            <a:pPr>
              <a:defRPr b="0" i="0"/>
            </a:pPr>
            <a:r>
              <a:rPr lang="1036" sz="3200">
                <a:solidFill>
                  <a:schemeClr val="bg2"/>
                </a:solidFill>
              </a:rPr>
              <a:t>Collecteur de données : </a:t>
            </a:r>
            <a:endParaRPr lang="en-GB" sz="3200">
              <a:solidFill>
                <a:schemeClr val="bg2"/>
              </a:solidFill>
            </a:endParaRPr>
          </a:p>
          <a:p>
            <a:pPr>
              <a:defRPr b="0" i="0"/>
            </a:pPr>
            <a:r>
              <a:rPr lang="1036" sz="3200">
                <a:solidFill>
                  <a:schemeClr val="bg2"/>
                </a:solidFill>
              </a:rPr>
              <a:t>Collecteur de données : </a:t>
            </a:r>
            <a:endParaRPr lang="en-GB" sz="3200">
              <a:solidFill>
                <a:schemeClr val="bg2"/>
              </a:solidFill>
            </a:endParaRPr>
          </a:p>
          <a:p>
            <a:endParaRPr lang="en-GB" sz="3200">
              <a:solidFill>
                <a:schemeClr val="bg2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570867" y="2075140"/>
            <a:ext cx="6734063" cy="36612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b="0" i="0"/>
            </a:pPr>
            <a:r>
              <a:rPr kumimoji="0" lang="1036" sz="1800" b="0" i="0" u="none" strike="noStrike" kern="1200" cap="none" spc="0" normalizeH="0" baseline="0" noProof="0">
                <a:ln>
                  <a:noFill/>
                </a:ln>
                <a:solidFill>
                  <a:srgbClr val="FFEDD9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[Mettre à jour en insérant les noms de chaque équipe du pays X].</a:t>
            </a:r>
            <a:endParaRPr kumimoji="0" lang="en-GB" sz="1800" b="0" i="0" u="none" strike="noStrike" kern="1200" cap="none" spc="0" normalizeH="0" baseline="0" noProof="0">
              <a:ln>
                <a:noFill/>
              </a:ln>
              <a:solidFill>
                <a:srgbClr val="FFEDD9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49037291"/>
      </p:ext>
    </p:extLst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b="0" i="0"/>
            </a:pPr>
            <a:r>
              <a:rPr lang="1036" sz="3600" b="1">
                <a:solidFill>
                  <a:schemeClr val="bg2"/>
                </a:solidFill>
              </a:rPr>
              <a:t>Objectifs</a:t>
            </a:r>
            <a:endParaRPr lang="en-US" sz="3600" b="1">
              <a:solidFill>
                <a:schemeClr val="bg2"/>
              </a:solidFill>
            </a:endParaRPr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>
          <a:xfrm>
            <a:off x="568036" y="1856509"/>
            <a:ext cx="11208364" cy="4235324"/>
          </a:xfrm>
        </p:spPr>
        <p:txBody>
          <a:bodyPr>
            <a:normAutofit/>
          </a:bodyPr>
          <a:lstStyle/>
          <a:p>
            <a:pPr marL="114300" indent="0">
              <a:buNone/>
              <a:defRPr b="0" i="0"/>
            </a:pPr>
            <a:r>
              <a:rPr lang="1036" sz="2800">
                <a:solidFill>
                  <a:schemeClr val="bg2"/>
                </a:solidFill>
              </a:rPr>
              <a:t>Décrire les rôles des responsables d’équipe, des collecteurs de données, des techniciens et des superviseurs.</a:t>
            </a:r>
          </a:p>
          <a:p>
            <a:endParaRPr lang="en-US" sz="2800">
              <a:solidFill>
                <a:schemeClr val="bg2"/>
              </a:solidFill>
            </a:endParaRPr>
          </a:p>
          <a:p>
            <a:pPr marL="0" indent="0">
              <a:buNone/>
            </a:pPr>
            <a:endParaRPr lang="en-US" sz="280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7634985"/>
      </p:ext>
    </p:extLst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6858" y="388601"/>
            <a:ext cx="10515600" cy="1325563"/>
          </a:xfrm>
        </p:spPr>
        <p:txBody>
          <a:bodyPr/>
          <a:lstStyle/>
          <a:p>
            <a:pPr>
              <a:defRPr b="0" i="0"/>
            </a:pPr>
            <a:r>
              <a:rPr lang="1036" sz="3600" b="1">
                <a:solidFill>
                  <a:schemeClr val="bg2"/>
                </a:solidFill>
              </a:rPr>
              <a:t>Responsables d’équipe</a:t>
            </a:r>
            <a:endParaRPr lang="en-US" sz="3600" b="1">
              <a:solidFill>
                <a:schemeClr val="bg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6858" y="1545465"/>
            <a:ext cx="10850026" cy="4341931"/>
          </a:xfrm>
        </p:spPr>
        <p:txBody>
          <a:bodyPr>
            <a:noAutofit/>
          </a:bodyPr>
          <a:lstStyle/>
          <a:p>
            <a:pPr>
              <a:lnSpc>
                <a:spcPct val="100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Accompagner les équipes lors de la collecte des données pour :</a:t>
            </a:r>
            <a:endParaRPr lang="en-US" sz="2400">
              <a:solidFill>
                <a:schemeClr val="bg2"/>
              </a:solidFill>
            </a:endParaRPr>
          </a:p>
          <a:p>
            <a:pPr lvl="1">
              <a:lnSpc>
                <a:spcPct val="100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Vérifier les itinéraires quotidiens et aider chaque équipe à trouver ses itinéraires cartographiés.</a:t>
            </a:r>
          </a:p>
          <a:p>
            <a:pPr lvl="1">
              <a:lnSpc>
                <a:spcPct val="100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Veiller à ce que la procédure de consentement soit respectée.</a:t>
            </a:r>
            <a:endParaRPr lang="en-US" sz="2400">
              <a:solidFill>
                <a:schemeClr val="bg2"/>
              </a:solidFill>
            </a:endParaRPr>
          </a:p>
          <a:p>
            <a:pPr lvl="1">
              <a:lnSpc>
                <a:spcPct val="100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Vérifier que les collecteurs de données suivent les meilleures pratiques. </a:t>
            </a:r>
            <a:endParaRPr lang="en-US" sz="2400">
              <a:solidFill>
                <a:schemeClr val="bg2"/>
              </a:solidFill>
            </a:endParaRPr>
          </a:p>
          <a:p>
            <a:pPr lvl="1">
              <a:lnSpc>
                <a:spcPct val="100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S’assurer que les participants et les techniciens utilisent une protection hygiénique appropriée.</a:t>
            </a:r>
          </a:p>
          <a:p>
            <a:pPr lvl="1">
              <a:lnSpc>
                <a:spcPct val="100000"/>
              </a:lnSpc>
            </a:pPr>
            <a:endParaRPr lang="en-US" sz="2400">
              <a:solidFill>
                <a:schemeClr val="bg2"/>
              </a:solidFill>
            </a:endParaRPr>
          </a:p>
          <a:p>
            <a:pPr>
              <a:lnSpc>
                <a:spcPct val="100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Veiller à ce que les membres de l’équipe accomplissent leur travail sur chaque site de manière efficace et efficiente.</a:t>
            </a:r>
          </a:p>
          <a:p>
            <a:pPr>
              <a:lnSpc>
                <a:spcPct val="100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Vérifier l’exactitude, l’exhaustivité et la cohérence.</a:t>
            </a:r>
          </a:p>
          <a:p>
            <a:pPr>
              <a:lnSpc>
                <a:spcPct val="100000"/>
              </a:lnSpc>
            </a:pPr>
            <a:endParaRPr lang="en-US" sz="2400">
              <a:solidFill>
                <a:schemeClr val="bg2"/>
              </a:solidFill>
            </a:endParaRPr>
          </a:p>
          <a:p>
            <a:pPr marL="0" indent="0">
              <a:lnSpc>
                <a:spcPct val="100000"/>
              </a:lnSpc>
              <a:buNone/>
              <a:defRPr b="0" i="0"/>
            </a:pPr>
            <a:br>
              <a:rPr lang="1036" sz="2400">
                <a:solidFill>
                  <a:schemeClr val="bg2"/>
                </a:solidFill>
              </a:rPr>
            </a:br>
            <a:br>
              <a:rPr lang="1036" sz="2400">
                <a:solidFill>
                  <a:schemeClr val="bg2"/>
                </a:solidFill>
              </a:rPr>
            </a:br>
            <a:endParaRPr lang="en-US" sz="240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7272431"/>
      </p:ext>
    </p:extLst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98871" y="458532"/>
            <a:ext cx="10515600" cy="1325563"/>
          </a:xfrm>
        </p:spPr>
        <p:txBody>
          <a:bodyPr/>
          <a:lstStyle/>
          <a:p>
            <a:pPr>
              <a:lnSpc>
                <a:spcPct val="100000"/>
              </a:lnSpc>
              <a:defRPr b="0" i="0"/>
            </a:pPr>
            <a:r>
              <a:rPr lang="1036" sz="3600" b="1">
                <a:solidFill>
                  <a:schemeClr val="bg2"/>
                </a:solidFill>
              </a:rPr>
              <a:t>Responsables d’équipe</a:t>
            </a:r>
            <a:endParaRPr lang="en-US" sz="3600" b="1">
              <a:solidFill>
                <a:schemeClr val="bg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29147" y="1674254"/>
            <a:ext cx="10801642" cy="4726546"/>
          </a:xfrm>
        </p:spPr>
        <p:txBody>
          <a:bodyPr>
            <a:noAutofit/>
          </a:bodyPr>
          <a:lstStyle/>
          <a:p>
            <a:pPr>
              <a:lnSpc>
                <a:spcPct val="100000"/>
              </a:lnSpc>
              <a:defRPr b="0" i="0"/>
            </a:pPr>
            <a:r>
              <a:rPr lang="1036" sz="2800">
                <a:solidFill>
                  <a:schemeClr val="bg2"/>
                </a:solidFill>
              </a:rPr>
              <a:t>Fournir un retour d’information constructif à l’équipe.</a:t>
            </a:r>
            <a:endParaRPr lang="en-US" sz="2800">
              <a:solidFill>
                <a:schemeClr val="bg2"/>
              </a:solidFill>
            </a:endParaRPr>
          </a:p>
          <a:p>
            <a:pPr>
              <a:lnSpc>
                <a:spcPct val="100000"/>
              </a:lnSpc>
              <a:defRPr b="0" i="0"/>
            </a:pPr>
            <a:r>
              <a:rPr lang="1036" sz="2800">
                <a:solidFill>
                  <a:schemeClr val="bg2"/>
                </a:solidFill>
              </a:rPr>
              <a:t>Recharger les téléphones chaque soir.</a:t>
            </a:r>
            <a:endParaRPr lang="en-US" sz="2800">
              <a:solidFill>
                <a:schemeClr val="bg2"/>
              </a:solidFill>
            </a:endParaRPr>
          </a:p>
          <a:p>
            <a:pPr>
              <a:lnSpc>
                <a:spcPct val="100000"/>
              </a:lnSpc>
              <a:defRPr b="0" i="0"/>
            </a:pPr>
            <a:r>
              <a:rPr lang="1036" sz="2800">
                <a:solidFill>
                  <a:schemeClr val="bg2"/>
                </a:solidFill>
              </a:rPr>
              <a:t>Organiser des réunions quotidiennes de débriefing avec les équipes et résoudre les problèmes éventuels.</a:t>
            </a:r>
          </a:p>
          <a:p>
            <a:pPr>
              <a:lnSpc>
                <a:spcPct val="100000"/>
              </a:lnSpc>
              <a:defRPr b="0" i="0"/>
            </a:pPr>
            <a:r>
              <a:rPr lang="1036" sz="2800">
                <a:solidFill>
                  <a:schemeClr val="bg2"/>
                </a:solidFill>
              </a:rPr>
              <a:t>S’assurer que les collecteurs de données attribuent correctement un identifiant unique à chaque participant.</a:t>
            </a:r>
          </a:p>
          <a:p>
            <a:pPr>
              <a:lnSpc>
                <a:spcPct val="100000"/>
              </a:lnSpc>
              <a:defRPr b="0" i="0"/>
            </a:pPr>
            <a:r>
              <a:rPr lang="1036" sz="2800">
                <a:solidFill>
                  <a:schemeClr val="bg2"/>
                </a:solidFill>
              </a:rPr>
              <a:t>S’assurer que les techniciens enregistrent correctement l’identifiant unique attribué à chaque échantillon.</a:t>
            </a:r>
            <a:endParaRPr lang="en-US" sz="2800">
              <a:solidFill>
                <a:schemeClr val="bg2"/>
              </a:solidFill>
            </a:endParaRPr>
          </a:p>
          <a:p>
            <a:pPr>
              <a:lnSpc>
                <a:spcPct val="100000"/>
              </a:lnSpc>
              <a:defRPr b="0" i="0"/>
            </a:pPr>
            <a:r>
              <a:rPr lang="1036" sz="2800">
                <a:solidFill>
                  <a:schemeClr val="bg2"/>
                </a:solidFill>
              </a:rPr>
              <a:t>Rester en contact régulier avec le superviseur.</a:t>
            </a:r>
            <a:endParaRPr lang="en-US" sz="2800">
              <a:solidFill>
                <a:schemeClr val="bg2"/>
              </a:solidFill>
            </a:endParaRPr>
          </a:p>
          <a:p>
            <a:pPr>
              <a:lnSpc>
                <a:spcPct val="100000"/>
              </a:lnSpc>
            </a:pPr>
            <a:endParaRPr lang="en-US" sz="2800">
              <a:solidFill>
                <a:schemeClr val="bg2"/>
              </a:solidFill>
            </a:endParaRPr>
          </a:p>
          <a:p>
            <a:pPr>
              <a:lnSpc>
                <a:spcPct val="100000"/>
              </a:lnSpc>
            </a:pPr>
            <a:endParaRPr lang="en-US" sz="2800">
              <a:solidFill>
                <a:schemeClr val="bg2"/>
              </a:solidFill>
            </a:endParaRPr>
          </a:p>
          <a:p>
            <a:pPr>
              <a:lnSpc>
                <a:spcPct val="100000"/>
              </a:lnSpc>
            </a:pPr>
            <a:endParaRPr lang="en-US" sz="2800">
              <a:solidFill>
                <a:schemeClr val="bg2"/>
              </a:solidFill>
            </a:endParaRPr>
          </a:p>
          <a:p>
            <a:pPr>
              <a:lnSpc>
                <a:spcPct val="100000"/>
              </a:lnSpc>
            </a:pPr>
            <a:endParaRPr lang="en-US" sz="280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6923655"/>
      </p:ext>
    </p:extLst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84006" y="469025"/>
            <a:ext cx="10515600" cy="1325563"/>
          </a:xfrm>
        </p:spPr>
        <p:txBody>
          <a:bodyPr/>
          <a:lstStyle/>
          <a:p>
            <a:pPr>
              <a:defRPr b="0" i="0"/>
            </a:pPr>
            <a:r>
              <a:rPr lang="1036" sz="3600" b="1">
                <a:solidFill>
                  <a:schemeClr val="bg2"/>
                </a:solidFill>
              </a:rPr>
              <a:t>Collecteurs de données</a:t>
            </a:r>
            <a:endParaRPr lang="en-US" sz="3600" b="1">
              <a:solidFill>
                <a:schemeClr val="bg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68676" y="1794588"/>
            <a:ext cx="11017378" cy="4390432"/>
          </a:xfrm>
        </p:spPr>
        <p:txBody>
          <a:bodyPr>
            <a:noAutofit/>
          </a:bodyPr>
          <a:lstStyle/>
          <a:p>
            <a:pPr>
              <a:defRPr b="0" i="0"/>
            </a:pPr>
            <a:r>
              <a:rPr lang="1036" sz="2400">
                <a:solidFill>
                  <a:schemeClr val="bg2"/>
                </a:solidFill>
              </a:rPr>
              <a:t>Se présenter à temps à chaque journée de formation et d’enquête.</a:t>
            </a:r>
          </a:p>
          <a:p>
            <a:pPr>
              <a:defRPr b="0" i="0"/>
            </a:pPr>
            <a:r>
              <a:rPr lang="1036" sz="2400">
                <a:solidFill>
                  <a:schemeClr val="bg2"/>
                </a:solidFill>
              </a:rPr>
              <a:t>Accomplir les tâches quotidiennes qui lui sont assignées.</a:t>
            </a:r>
            <a:endParaRPr lang="en-US" sz="2400">
              <a:solidFill>
                <a:schemeClr val="bg2"/>
              </a:solidFill>
            </a:endParaRPr>
          </a:p>
          <a:p>
            <a:pPr>
              <a:defRPr b="0" i="0"/>
            </a:pPr>
            <a:r>
              <a:rPr lang="1036" sz="2400">
                <a:solidFill>
                  <a:schemeClr val="bg2"/>
                </a:solidFill>
              </a:rPr>
              <a:t>S’assurer de disposer les fournitures nécessaires chaque jour (p. ex., smartphone, chargeur, presse-papiers, feuilles d’inscription/identification, formulaires de consentement, crayons). </a:t>
            </a:r>
            <a:endParaRPr lang="en-US" sz="2400">
              <a:solidFill>
                <a:schemeClr val="bg2"/>
              </a:solidFill>
            </a:endParaRPr>
          </a:p>
          <a:p>
            <a:pPr>
              <a:defRPr b="0" i="0"/>
            </a:pPr>
            <a:r>
              <a:rPr lang="1036" sz="2400">
                <a:solidFill>
                  <a:schemeClr val="bg2"/>
                </a:solidFill>
              </a:rPr>
              <a:t>Localiser</a:t>
            </a:r>
            <a:r>
              <a:rPr lang="1036" sz="2400" b="1">
                <a:solidFill>
                  <a:schemeClr val="bg2"/>
                </a:solidFill>
              </a:rPr>
              <a:t> </a:t>
            </a:r>
            <a:r>
              <a:rPr lang="1036" sz="2400">
                <a:solidFill>
                  <a:schemeClr val="bg2"/>
                </a:solidFill>
              </a:rPr>
              <a:t>les zones assignées et planifier les meilleurs itinéraires de déplacement avec les responsables d’équipe/superviseurs.</a:t>
            </a:r>
            <a:endParaRPr lang="en-US" sz="3600">
              <a:solidFill>
                <a:schemeClr val="bg2"/>
              </a:solidFill>
            </a:endParaRPr>
          </a:p>
          <a:p>
            <a:pPr>
              <a:defRPr b="0" i="0"/>
            </a:pPr>
            <a:r>
              <a:rPr lang="1036" sz="2400">
                <a:solidFill>
                  <a:schemeClr val="bg2"/>
                </a:solidFill>
              </a:rPr>
              <a:t>Suivre les lignes directrices et les instructions de l’enquête.</a:t>
            </a:r>
          </a:p>
          <a:p>
            <a:pPr>
              <a:defRPr b="0" i="0"/>
            </a:pPr>
            <a:r>
              <a:rPr lang="1036" sz="2400">
                <a:solidFill>
                  <a:schemeClr val="bg2"/>
                </a:solidFill>
              </a:rPr>
              <a:t>Instruire de manière appropriée les enfants sur la manière de prélever leurs échantillons en toute sécurité.</a:t>
            </a:r>
            <a:endParaRPr lang="en-US" sz="2400">
              <a:solidFill>
                <a:schemeClr val="bg2"/>
              </a:solidFill>
            </a:endParaRPr>
          </a:p>
          <a:p>
            <a:endParaRPr lang="en-US" sz="2400">
              <a:solidFill>
                <a:schemeClr val="bg2"/>
              </a:solidFill>
            </a:endParaRPr>
          </a:p>
          <a:p>
            <a:endParaRPr lang="en-US" sz="240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0562657"/>
      </p:ext>
    </p:extLst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705464"/>
            <a:ext cx="9601200" cy="1485900"/>
          </a:xfrm>
        </p:spPr>
        <p:txBody>
          <a:bodyPr/>
          <a:lstStyle/>
          <a:p>
            <a:pPr>
              <a:defRPr b="0" i="0"/>
            </a:pPr>
            <a:r>
              <a:rPr lang="1036" sz="3600" b="1">
                <a:solidFill>
                  <a:schemeClr val="bg2"/>
                </a:solidFill>
              </a:rPr>
              <a:t>Collecteurs de données</a:t>
            </a:r>
            <a:endParaRPr lang="en-US" sz="3600" b="1">
              <a:solidFill>
                <a:schemeClr val="bg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918952"/>
            <a:ext cx="11021291" cy="4115750"/>
          </a:xfrm>
        </p:spPr>
        <p:txBody>
          <a:bodyPr>
            <a:noAutofit/>
          </a:bodyPr>
          <a:lstStyle/>
          <a:p>
            <a:pPr>
              <a:lnSpc>
                <a:spcPts val="4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Approcher les participants avec respect et vérifier leur éligibilité.</a:t>
            </a:r>
          </a:p>
          <a:p>
            <a:pPr>
              <a:lnSpc>
                <a:spcPts val="4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S’assurer que chaque participant comprend l’objectif de l’enquête et donne son accord.</a:t>
            </a:r>
            <a:endParaRPr lang="en-US" sz="2400">
              <a:solidFill>
                <a:schemeClr val="bg2"/>
              </a:solidFill>
            </a:endParaRPr>
          </a:p>
          <a:p>
            <a:pPr>
              <a:lnSpc>
                <a:spcPts val="4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Se familiariser avec les questionnaires et les appareils mobiles pour la collecte de données</a:t>
            </a:r>
          </a:p>
          <a:p>
            <a:pPr>
              <a:lnSpc>
                <a:spcPts val="4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S’assurer que le smartphone est complètement chargé au début de chaque journée de travail.</a:t>
            </a:r>
          </a:p>
          <a:p>
            <a:pPr>
              <a:lnSpc>
                <a:spcPts val="4000"/>
              </a:lnSpc>
              <a:defRPr b="0" i="0"/>
            </a:pPr>
            <a:r>
              <a:rPr lang="1036" sz="2400">
                <a:solidFill>
                  <a:schemeClr val="bg2"/>
                </a:solidFill>
              </a:rPr>
              <a:t>Télécharger les questionnaires remplis immédiatement après l’entretien.</a:t>
            </a:r>
          </a:p>
          <a:p>
            <a:pPr marL="114300" indent="0">
              <a:lnSpc>
                <a:spcPts val="4000"/>
              </a:lnSpc>
              <a:buNone/>
            </a:pPr>
            <a:endParaRPr lang="en-US" sz="240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34211322"/>
      </p:ext>
    </p:extLst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705464"/>
            <a:ext cx="9601200" cy="1485900"/>
          </a:xfrm>
        </p:spPr>
        <p:txBody>
          <a:bodyPr/>
          <a:lstStyle/>
          <a:p>
            <a:pPr>
              <a:defRPr b="0" i="0"/>
            </a:pPr>
            <a:r>
              <a:rPr lang="1036" sz="3600" b="1" dirty="0">
                <a:solidFill>
                  <a:schemeClr val="bg2"/>
                </a:solidFill>
              </a:rPr>
              <a:t>Techniciens</a:t>
            </a:r>
            <a:endParaRPr lang="en-US" sz="3600" b="1" dirty="0">
              <a:solidFill>
                <a:schemeClr val="bg2"/>
              </a:solidFill>
            </a:endParaRPr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43345" y="1835825"/>
            <a:ext cx="11416145" cy="4115750"/>
          </a:xfrm>
        </p:spPr>
        <p:txBody>
          <a:bodyPr>
            <a:noAutofit/>
          </a:bodyPr>
          <a:lstStyle/>
          <a:p>
            <a:pPr>
              <a:lnSpc>
                <a:spcPts val="4000"/>
              </a:lnSpc>
              <a:defRPr b="0" i="0"/>
            </a:pPr>
            <a:r>
              <a:rPr lang="1036" dirty="0">
                <a:solidFill>
                  <a:schemeClr val="bg2"/>
                </a:solidFill>
              </a:rPr>
              <a:t>Porter un EPI approprié.</a:t>
            </a:r>
          </a:p>
          <a:p>
            <a:pPr>
              <a:lnSpc>
                <a:spcPts val="4000"/>
              </a:lnSpc>
              <a:defRPr b="0" i="0"/>
            </a:pPr>
            <a:r>
              <a:rPr lang="1036" dirty="0">
                <a:solidFill>
                  <a:schemeClr val="bg2"/>
                </a:solidFill>
              </a:rPr>
              <a:t>Suivre les modes opératoires normalisés pour la technique de Kato-Katz, la filtration de l’urine et la bandelette réactive.</a:t>
            </a:r>
          </a:p>
          <a:p>
            <a:pPr>
              <a:lnSpc>
                <a:spcPts val="4000"/>
              </a:lnSpc>
              <a:defRPr b="0" i="0"/>
            </a:pPr>
            <a:r>
              <a:rPr lang="1036" dirty="0">
                <a:solidFill>
                  <a:schemeClr val="bg2"/>
                </a:solidFill>
              </a:rPr>
              <a:t>Mettre en place toutes les fournitures nécessaires au traitement des échantillons.</a:t>
            </a:r>
          </a:p>
          <a:p>
            <a:pPr>
              <a:lnSpc>
                <a:spcPts val="4000"/>
              </a:lnSpc>
              <a:defRPr b="0" i="0"/>
            </a:pPr>
            <a:r>
              <a:rPr lang="1036" dirty="0">
                <a:solidFill>
                  <a:schemeClr val="bg2"/>
                </a:solidFill>
              </a:rPr>
              <a:t>Connaître les questionnaires de résultats de laboratoire et la saisie de données sur des appareils mobiles. </a:t>
            </a:r>
            <a:endParaRPr lang="en-US" dirty="0">
              <a:solidFill>
                <a:schemeClr val="bg2"/>
              </a:solidFill>
            </a:endParaRPr>
          </a:p>
          <a:p>
            <a:pPr>
              <a:lnSpc>
                <a:spcPts val="4000"/>
              </a:lnSpc>
              <a:defRPr b="0" i="0"/>
            </a:pPr>
            <a:r>
              <a:rPr lang="1036" dirty="0">
                <a:solidFill>
                  <a:schemeClr val="bg2"/>
                </a:solidFill>
              </a:rPr>
              <a:t>S’assurer que tous les échantillons sont traités et lus de manière appropriée chaque jour.</a:t>
            </a:r>
            <a:endParaRPr lang="en-US" dirty="0">
              <a:solidFill>
                <a:schemeClr val="bg2"/>
              </a:solidFill>
            </a:endParaRPr>
          </a:p>
          <a:p>
            <a:pPr>
              <a:lnSpc>
                <a:spcPts val="4000"/>
              </a:lnSpc>
              <a:defRPr b="0" i="0"/>
            </a:pPr>
            <a:r>
              <a:rPr lang="1036" dirty="0">
                <a:solidFill>
                  <a:schemeClr val="bg2"/>
                </a:solidFill>
              </a:rPr>
              <a:t>S’assurer que le smartphone est complètement chargé au début de chaque journée de travail.</a:t>
            </a:r>
          </a:p>
          <a:p>
            <a:pPr>
              <a:lnSpc>
                <a:spcPts val="4000"/>
              </a:lnSpc>
              <a:defRPr b="0" i="0"/>
            </a:pPr>
            <a:r>
              <a:rPr lang="1036" dirty="0">
                <a:solidFill>
                  <a:schemeClr val="bg2"/>
                </a:solidFill>
              </a:rPr>
              <a:t>Télécharger immédiatement les formulaires de laboratoire complétés.</a:t>
            </a:r>
          </a:p>
          <a:p>
            <a:pPr>
              <a:lnSpc>
                <a:spcPts val="4000"/>
              </a:lnSpc>
              <a:defRPr b="0" i="0"/>
            </a:pPr>
            <a:r>
              <a:rPr lang="1036" dirty="0">
                <a:solidFill>
                  <a:schemeClr val="bg2"/>
                </a:solidFill>
              </a:rPr>
              <a:t>Éliminer les déchets biologiques de manière appropriée.</a:t>
            </a:r>
            <a:endParaRPr lang="en-US" dirty="0">
              <a:solidFill>
                <a:schemeClr val="bg2"/>
              </a:solidFill>
            </a:endParaRPr>
          </a:p>
          <a:p>
            <a:pPr marL="114300" indent="0">
              <a:lnSpc>
                <a:spcPts val="4000"/>
              </a:lnSpc>
              <a:buNone/>
            </a:pPr>
            <a:endParaRPr lang="en-US" sz="2400" dirty="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5359144"/>
      </p:ext>
    </p:extLst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b="0" i="0"/>
            </a:pPr>
            <a:r>
              <a:rPr lang="1036" sz="3600">
                <a:solidFill>
                  <a:schemeClr val="bg2"/>
                </a:solidFill>
              </a:rPr>
              <a:t>Superviseurs</a:t>
            </a:r>
            <a:endParaRPr lang="en-US" sz="3600">
              <a:solidFill>
                <a:schemeClr val="bg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 b="0" i="0"/>
            </a:pPr>
            <a:r>
              <a:rPr lang="1036" sz="2400">
                <a:solidFill>
                  <a:schemeClr val="bg2"/>
                </a:solidFill>
              </a:rPr>
              <a:t>Effectuer des appels de contrôle réguliers avec les responsables d’équipe.</a:t>
            </a:r>
            <a:endParaRPr lang="en-US" sz="2400">
              <a:solidFill>
                <a:schemeClr val="bg2"/>
              </a:solidFill>
            </a:endParaRPr>
          </a:p>
          <a:p>
            <a:pPr>
              <a:defRPr b="0" i="0"/>
            </a:pPr>
            <a:r>
              <a:rPr lang="1036" sz="2400">
                <a:solidFill>
                  <a:schemeClr val="bg2"/>
                </a:solidFill>
              </a:rPr>
              <a:t>Superviser les performances quotidiennes des équipes.</a:t>
            </a:r>
          </a:p>
          <a:p>
            <a:pPr>
              <a:defRPr b="0" i="0"/>
            </a:pPr>
            <a:r>
              <a:rPr lang="1036" sz="2400">
                <a:solidFill>
                  <a:schemeClr val="bg2"/>
                </a:solidFill>
              </a:rPr>
              <a:t>Veiller à ce que chaque équipe dispose de fournitures adéquates.</a:t>
            </a:r>
          </a:p>
          <a:p>
            <a:pPr>
              <a:defRPr b="0" i="0"/>
            </a:pPr>
            <a:r>
              <a:rPr lang="1036" sz="2400">
                <a:solidFill>
                  <a:schemeClr val="bg2"/>
                </a:solidFill>
              </a:rPr>
              <a:t>Contactez les responsables d’équipe pour toute question : </a:t>
            </a:r>
          </a:p>
          <a:p>
            <a:pPr lvl="1">
              <a:defRPr b="0" i="0"/>
            </a:pPr>
            <a:r>
              <a:rPr lang="1036" sz="2400">
                <a:solidFill>
                  <a:schemeClr val="bg2"/>
                </a:solidFill>
              </a:rPr>
              <a:t>Refus de participer à l’enquête</a:t>
            </a:r>
          </a:p>
          <a:p>
            <a:pPr lvl="1">
              <a:defRPr b="0" i="0"/>
            </a:pPr>
            <a:r>
              <a:rPr lang="1036" sz="2400">
                <a:solidFill>
                  <a:schemeClr val="bg2"/>
                </a:solidFill>
              </a:rPr>
              <a:t>Taille insuffisante de l’échantillon prélevé</a:t>
            </a:r>
            <a:endParaRPr lang="en-US" sz="2400">
              <a:solidFill>
                <a:schemeClr val="bg2"/>
              </a:solidFill>
            </a:endParaRPr>
          </a:p>
          <a:p>
            <a:pPr lvl="1">
              <a:defRPr b="0" i="0"/>
            </a:pPr>
            <a:r>
              <a:rPr lang="1036" sz="2400">
                <a:solidFill>
                  <a:schemeClr val="bg2"/>
                </a:solidFill>
              </a:rPr>
              <a:t>Administration de l’enquête</a:t>
            </a:r>
          </a:p>
          <a:p>
            <a:pPr lvl="1">
              <a:defRPr b="0" i="0"/>
            </a:pPr>
            <a:r>
              <a:rPr lang="1036" sz="2400">
                <a:solidFill>
                  <a:schemeClr val="bg2"/>
                </a:solidFill>
              </a:rPr>
              <a:t>Traitement des résultats de laboratoire</a:t>
            </a:r>
          </a:p>
          <a:p>
            <a:pPr lvl="1">
              <a:defRPr b="0" i="0"/>
            </a:pPr>
            <a:r>
              <a:rPr lang="1036" sz="2400">
                <a:solidFill>
                  <a:schemeClr val="bg2"/>
                </a:solidFill>
              </a:rPr>
              <a:t>Localisation des écoles assignées</a:t>
            </a:r>
            <a:endParaRPr lang="en-US" sz="2400">
              <a:solidFill>
                <a:schemeClr val="bg2"/>
              </a:solidFill>
            </a:endParaRPr>
          </a:p>
          <a:p>
            <a:endParaRPr lang="en-US" sz="2400">
              <a:solidFill>
                <a:schemeClr val="bg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2652821"/>
      </p:ext>
    </p:extLst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 b="0" i="0"/>
            </a:pPr>
            <a:r>
              <a:rPr lang="1036" sz="3800" dirty="0">
                <a:solidFill>
                  <a:schemeClr val="bg2"/>
                </a:solidFill>
              </a:rPr>
              <a:t>Attributs des responsables d’équipe et des superviseurs</a:t>
            </a:r>
            <a:endParaRPr lang="en-US" sz="3800" dirty="0">
              <a:solidFill>
                <a:schemeClr val="bg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34290" y="1773381"/>
            <a:ext cx="11042109" cy="4318451"/>
          </a:xfrm>
        </p:spPr>
        <p:txBody>
          <a:bodyPr>
            <a:normAutofit/>
          </a:bodyPr>
          <a:lstStyle/>
          <a:p>
            <a:pPr>
              <a:defRPr b="0" i="0"/>
            </a:pPr>
            <a:r>
              <a:rPr lang="1036" sz="2400" dirty="0">
                <a:solidFill>
                  <a:schemeClr val="bg2"/>
                </a:solidFill>
              </a:rPr>
              <a:t>Excellentes compétences en matière de communication</a:t>
            </a:r>
          </a:p>
          <a:p>
            <a:pPr>
              <a:defRPr b="0" i="0"/>
            </a:pPr>
            <a:r>
              <a:rPr lang="1036" sz="2400" dirty="0">
                <a:solidFill>
                  <a:schemeClr val="bg2"/>
                </a:solidFill>
              </a:rPr>
              <a:t>Très bonne connaissance de tous les protocoles d’enquête</a:t>
            </a:r>
          </a:p>
          <a:p>
            <a:pPr>
              <a:defRPr b="0" i="0"/>
            </a:pPr>
            <a:r>
              <a:rPr lang="1036" sz="2400" dirty="0">
                <a:solidFill>
                  <a:schemeClr val="bg2"/>
                </a:solidFill>
              </a:rPr>
              <a:t>Capacité à rester calme sous pression</a:t>
            </a:r>
          </a:p>
          <a:p>
            <a:pPr>
              <a:defRPr b="0" i="0"/>
            </a:pPr>
            <a:r>
              <a:rPr lang="1036" sz="2400" dirty="0">
                <a:solidFill>
                  <a:schemeClr val="bg2"/>
                </a:solidFill>
              </a:rPr>
              <a:t>Ponctualité et compétences en matière de gestion du temps</a:t>
            </a:r>
          </a:p>
          <a:p>
            <a:pPr>
              <a:defRPr b="0" i="0"/>
            </a:pPr>
            <a:r>
              <a:rPr lang="1036" sz="2400" dirty="0">
                <a:solidFill>
                  <a:schemeClr val="bg2"/>
                </a:solidFill>
              </a:rPr>
              <a:t>Professionnalisme et attitude positive</a:t>
            </a:r>
          </a:p>
          <a:p>
            <a:pPr>
              <a:defRPr b="0" i="0"/>
            </a:pPr>
            <a:r>
              <a:rPr lang="1036" sz="2400" dirty="0">
                <a:solidFill>
                  <a:schemeClr val="bg2"/>
                </a:solidFill>
              </a:rPr>
              <a:t>Esprit d’équipe</a:t>
            </a:r>
          </a:p>
        </p:txBody>
      </p:sp>
    </p:spTree>
    <p:extLst>
      <p:ext uri="{BB962C8B-B14F-4D97-AF65-F5344CB8AC3E}">
        <p14:creationId xmlns:p14="http://schemas.microsoft.com/office/powerpoint/2010/main" val="2988257419"/>
      </p:ext>
    </p:extLst>
  </p:cSld>
  <p:clrMapOvr>
    <a:masterClrMapping/>
  </p:clrMapOvr>
  <p:transition/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4.0.30319.42000"/>
  <p:tag name="AS_OS" val="Microsoft Windows NT 6.2.9200.0"/>
  <p:tag name="AS_RELEASE_DATE" val="2018.04.09"/>
  <p:tag name="AS_TITLE" val="Aspose.Slides for .NET 4.0 Client Profile"/>
  <p:tag name="AS_VERSION" val="18.4"/>
</p:tagLst>
</file>

<file path=ppt/theme/theme1.xml><?xml version="1.0" encoding="utf-8"?>
<a:theme xmlns:a="http://schemas.openxmlformats.org/drawingml/2006/main" name="VINTAGE DISEASE">
  <a:themeElements>
    <a:clrScheme name="Simple Light">
      <a:dk1>
        <a:srgbClr val="242424"/>
      </a:dk1>
      <a:lt1>
        <a:srgbClr val="FFFFFF"/>
      </a:lt1>
      <a:dk2>
        <a:srgbClr val="FFEDD9"/>
      </a:dk2>
      <a:lt2>
        <a:srgbClr val="EEEEEE"/>
      </a:lt2>
      <a:accent1>
        <a:srgbClr val="4FBBD2"/>
      </a:accent1>
      <a:accent2>
        <a:srgbClr val="0085A0"/>
      </a:accent2>
      <a:accent3>
        <a:srgbClr val="21A8A4"/>
      </a:accent3>
      <a:accent4>
        <a:srgbClr val="F27050"/>
      </a:accent4>
      <a:accent5>
        <a:srgbClr val="FFA733"/>
      </a:accent5>
      <a:accent6>
        <a:srgbClr val="173F6D"/>
      </a:accent6>
      <a:hlink>
        <a:srgbClr val="000000"/>
      </a:hlink>
      <a:folHlink>
        <a:srgbClr val="0097A7"/>
      </a:folHlink>
    </a:clrScheme>
    <a:fontScheme name="Office">
      <a:majorFont>
        <a:latin typeface="Arial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623</Words>
  <Application>Microsoft Office PowerPoint</Application>
  <PresentationFormat>Widescreen</PresentationFormat>
  <Paragraphs>80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7" baseType="lpstr">
      <vt:lpstr>Space Mono</vt:lpstr>
      <vt:lpstr>Anton</vt:lpstr>
      <vt:lpstr>Arial</vt:lpstr>
      <vt:lpstr>VINTAGE DISEASE</vt:lpstr>
      <vt:lpstr>Évaluations pratiques et de précision</vt:lpstr>
      <vt:lpstr>Objectifs</vt:lpstr>
      <vt:lpstr>Responsables d’équipe</vt:lpstr>
      <vt:lpstr>Responsables d’équipe</vt:lpstr>
      <vt:lpstr>Collecteurs de données</vt:lpstr>
      <vt:lpstr>Collecteurs de données</vt:lpstr>
      <vt:lpstr>Techniciens</vt:lpstr>
      <vt:lpstr>Superviseurs</vt:lpstr>
      <vt:lpstr>Attributs des responsables d’équipe et des superviseurs</vt:lpstr>
      <vt:lpstr>Composition de l’équipe</vt:lpstr>
      <vt:lpstr>Personnel de terrain</vt:lpstr>
      <vt:lpstr>Liste des superviseurs</vt:lpstr>
      <vt:lpstr>Membres de l’équipe 1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Practical &amp; Precision Assessments</dc:title>
  <dc:creator>Katherine Gass</dc:creator>
  <cp:lastModifiedBy>Jason Ballot</cp:lastModifiedBy>
  <cp:revision>2</cp:revision>
  <dcterms:created xsi:type="dcterms:W3CDTF">2023-09-15T15:00:28Z</dcterms:created>
  <dcterms:modified xsi:type="dcterms:W3CDTF">2024-04-17T22:10:41Z</dcterms:modified>
</cp:coreProperties>
</file>

<file path=docProps/thumbnail.jpeg>
</file>